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71" r:id="rId4"/>
    <p:sldId id="273" r:id="rId5"/>
    <p:sldId id="290" r:id="rId6"/>
    <p:sldId id="274" r:id="rId7"/>
    <p:sldId id="275" r:id="rId8"/>
    <p:sldId id="289" r:id="rId9"/>
    <p:sldId id="277" r:id="rId10"/>
    <p:sldId id="281" r:id="rId11"/>
    <p:sldId id="282" r:id="rId12"/>
    <p:sldId id="279" r:id="rId13"/>
    <p:sldId id="288" r:id="rId14"/>
    <p:sldId id="283" r:id="rId15"/>
    <p:sldId id="284" r:id="rId16"/>
    <p:sldId id="292" r:id="rId17"/>
    <p:sldId id="264" r:id="rId18"/>
    <p:sldId id="285" r:id="rId19"/>
    <p:sldId id="291" r:id="rId20"/>
    <p:sldId id="286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65"/>
    <a:srgbClr val="FC611F"/>
    <a:srgbClr val="DDD5C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87" d="100"/>
          <a:sy n="87" d="100"/>
        </p:scale>
        <p:origin x="-302" y="-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555555555511222222222121212121212121112222222323252628291111114141414141414141116111455555555566666666666666666667777777777777889999991010101010101011111111111111111111111111111111111111121212131313131314141414141414141414141414141515151515151515151616161616161616161617171717171717171717171717171717171111133311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55555555551122222222212121212121212111222222232325262829111111414141414141414111611145555555556666666666666666666777777777777788999999101010101010101111111111111111111111111111111111111112121213131313131414141414141414141414141414151515151515151515161616161616161616161717171717171717171717171717171717111113331111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5555555555112222222221212121212121211122222223232526282911111141414141414141411161114555555555666666666666666666677777777777778899999910101010101010111111111111111111111111111111111111111212121313131313141414141414141414141414141415151515151515151516161616161616161616171717171717171717171717171717171711111333111233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4455680"/>
        <c:axId val="264457216"/>
      </c:lineChart>
      <c:catAx>
        <c:axId val="26445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64457216"/>
        <c:crosses val="autoZero"/>
        <c:auto val="1"/>
        <c:lblAlgn val="ctr"/>
        <c:lblOffset val="100"/>
        <c:noMultiLvlLbl val="0"/>
      </c:catAx>
      <c:valAx>
        <c:axId val="2644572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6445568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bg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3.5</c:v>
                </c:pt>
                <c:pt idx="3">
                  <c:v>5.2</c:v>
                </c:pt>
                <c:pt idx="4">
                  <c:v>4.5</c:v>
                </c:pt>
                <c:pt idx="5">
                  <c:v>6.2</c:v>
                </c:pt>
                <c:pt idx="6">
                  <c:v>6.1</c:v>
                </c:pt>
                <c:pt idx="7">
                  <c:v>4.8</c:v>
                </c:pt>
                <c:pt idx="8">
                  <c:v>4.2</c:v>
                </c:pt>
                <c:pt idx="9">
                  <c:v>3.6</c:v>
                </c:pt>
                <c:pt idx="10">
                  <c:v>3.7</c:v>
                </c:pt>
                <c:pt idx="11">
                  <c:v>2.8</c:v>
                </c:pt>
              </c:numCache>
            </c:numRef>
          </c: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4739-4F05-8D8E-92BE70E10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8909312"/>
        <c:axId val="258910848"/>
      </c:lineChart>
      <c:catAx>
        <c:axId val="258909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58910848"/>
        <c:crosses val="autoZero"/>
        <c:auto val="1"/>
        <c:lblAlgn val="ctr"/>
        <c:lblOffset val="100"/>
        <c:noMultiLvlLbl val="0"/>
      </c:catAx>
      <c:valAx>
        <c:axId val="2589108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5890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9218432"/>
        <c:axId val="279379968"/>
      </c:lineChart>
      <c:catAx>
        <c:axId val="279218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9379968"/>
        <c:crosses val="autoZero"/>
        <c:auto val="1"/>
        <c:lblAlgn val="ctr"/>
        <c:lblOffset val="100"/>
        <c:noMultiLvlLbl val="0"/>
      </c:catAx>
      <c:valAx>
        <c:axId val="279379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79218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90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35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5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73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7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134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46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5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9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96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109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rgbClr val="2A3442"/>
          </a:fgClr>
          <a:bgClr>
            <a:schemeClr val="tx2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2024-05-08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11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12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2" name="자유형 701"/>
          <p:cNvSpPr/>
          <p:nvPr/>
        </p:nvSpPr>
        <p:spPr>
          <a:xfrm>
            <a:off x="18" y="5133340"/>
            <a:ext cx="12191981" cy="1706880"/>
          </a:xfrm>
          <a:custGeom>
            <a:avLst/>
            <a:gdLst>
              <a:gd name="connsiteX0" fmla="*/ 12009102 w 12191981"/>
              <a:gd name="connsiteY0" fmla="*/ 1584960 h 1706880"/>
              <a:gd name="connsiteX1" fmla="*/ 12052207 w 12191981"/>
              <a:gd name="connsiteY1" fmla="*/ 1602815 h 1706880"/>
              <a:gd name="connsiteX2" fmla="*/ 12070061 w 12191981"/>
              <a:gd name="connsiteY2" fmla="*/ 1645919 h 1706880"/>
              <a:gd name="connsiteX3" fmla="*/ 12087916 w 12191981"/>
              <a:gd name="connsiteY3" fmla="*/ 1602815 h 1706880"/>
              <a:gd name="connsiteX4" fmla="*/ 12131021 w 12191981"/>
              <a:gd name="connsiteY4" fmla="*/ 1584960 h 1706880"/>
              <a:gd name="connsiteX5" fmla="*/ 12191981 w 12191981"/>
              <a:gd name="connsiteY5" fmla="*/ 1645920 h 1706880"/>
              <a:gd name="connsiteX6" fmla="*/ 12131021 w 12191981"/>
              <a:gd name="connsiteY6" fmla="*/ 1706880 h 1706880"/>
              <a:gd name="connsiteX7" fmla="*/ 12087916 w 12191981"/>
              <a:gd name="connsiteY7" fmla="*/ 1689025 h 1706880"/>
              <a:gd name="connsiteX8" fmla="*/ 12070061 w 12191981"/>
              <a:gd name="connsiteY8" fmla="*/ 1645922 h 1706880"/>
              <a:gd name="connsiteX9" fmla="*/ 12052207 w 12191981"/>
              <a:gd name="connsiteY9" fmla="*/ 1689025 h 1706880"/>
              <a:gd name="connsiteX10" fmla="*/ 12009102 w 12191981"/>
              <a:gd name="connsiteY10" fmla="*/ 1706880 h 1706880"/>
              <a:gd name="connsiteX11" fmla="*/ 11948142 w 12191981"/>
              <a:gd name="connsiteY11" fmla="*/ 1645920 h 1706880"/>
              <a:gd name="connsiteX12" fmla="*/ 12009102 w 12191981"/>
              <a:gd name="connsiteY12" fmla="*/ 1584960 h 1706880"/>
              <a:gd name="connsiteX13" fmla="*/ 11887182 w 12191981"/>
              <a:gd name="connsiteY13" fmla="*/ 1584960 h 1706880"/>
              <a:gd name="connsiteX14" fmla="*/ 11948142 w 12191981"/>
              <a:gd name="connsiteY14" fmla="*/ 1645920 h 1706880"/>
              <a:gd name="connsiteX15" fmla="*/ 11887182 w 12191981"/>
              <a:gd name="connsiteY15" fmla="*/ 1706880 h 1706880"/>
              <a:gd name="connsiteX16" fmla="*/ 11826222 w 12191981"/>
              <a:gd name="connsiteY16" fmla="*/ 1645920 h 1706880"/>
              <a:gd name="connsiteX17" fmla="*/ 11887182 w 12191981"/>
              <a:gd name="connsiteY17" fmla="*/ 1584960 h 1706880"/>
              <a:gd name="connsiteX18" fmla="*/ 11765261 w 12191981"/>
              <a:gd name="connsiteY18" fmla="*/ 1584960 h 1706880"/>
              <a:gd name="connsiteX19" fmla="*/ 11826221 w 12191981"/>
              <a:gd name="connsiteY19" fmla="*/ 1645920 h 1706880"/>
              <a:gd name="connsiteX20" fmla="*/ 11765261 w 12191981"/>
              <a:gd name="connsiteY20" fmla="*/ 1706880 h 1706880"/>
              <a:gd name="connsiteX21" fmla="*/ 11704301 w 12191981"/>
              <a:gd name="connsiteY21" fmla="*/ 1645920 h 1706880"/>
              <a:gd name="connsiteX22" fmla="*/ 11765261 w 12191981"/>
              <a:gd name="connsiteY22" fmla="*/ 1584960 h 1706880"/>
              <a:gd name="connsiteX23" fmla="*/ 11521422 w 12191981"/>
              <a:gd name="connsiteY23" fmla="*/ 1584960 h 1706880"/>
              <a:gd name="connsiteX24" fmla="*/ 11564527 w 12191981"/>
              <a:gd name="connsiteY24" fmla="*/ 1602815 h 1706880"/>
              <a:gd name="connsiteX25" fmla="*/ 11582381 w 12191981"/>
              <a:gd name="connsiteY25" fmla="*/ 1645919 h 1706880"/>
              <a:gd name="connsiteX26" fmla="*/ 11600236 w 12191981"/>
              <a:gd name="connsiteY26" fmla="*/ 1602815 h 1706880"/>
              <a:gd name="connsiteX27" fmla="*/ 11643341 w 12191981"/>
              <a:gd name="connsiteY27" fmla="*/ 1584960 h 1706880"/>
              <a:gd name="connsiteX28" fmla="*/ 11704301 w 12191981"/>
              <a:gd name="connsiteY28" fmla="*/ 1645920 h 1706880"/>
              <a:gd name="connsiteX29" fmla="*/ 11643341 w 12191981"/>
              <a:gd name="connsiteY29" fmla="*/ 1706880 h 1706880"/>
              <a:gd name="connsiteX30" fmla="*/ 11600236 w 12191981"/>
              <a:gd name="connsiteY30" fmla="*/ 1689025 h 1706880"/>
              <a:gd name="connsiteX31" fmla="*/ 11582381 w 12191981"/>
              <a:gd name="connsiteY31" fmla="*/ 1645921 h 1706880"/>
              <a:gd name="connsiteX32" fmla="*/ 11564527 w 12191981"/>
              <a:gd name="connsiteY32" fmla="*/ 1689025 h 1706880"/>
              <a:gd name="connsiteX33" fmla="*/ 11521422 w 12191981"/>
              <a:gd name="connsiteY33" fmla="*/ 1706880 h 1706880"/>
              <a:gd name="connsiteX34" fmla="*/ 11460462 w 12191981"/>
              <a:gd name="connsiteY34" fmla="*/ 1645920 h 1706880"/>
              <a:gd name="connsiteX35" fmla="*/ 11521422 w 12191981"/>
              <a:gd name="connsiteY35" fmla="*/ 1584960 h 1706880"/>
              <a:gd name="connsiteX36" fmla="*/ 11399502 w 12191981"/>
              <a:gd name="connsiteY36" fmla="*/ 1584960 h 1706880"/>
              <a:gd name="connsiteX37" fmla="*/ 11460462 w 12191981"/>
              <a:gd name="connsiteY37" fmla="*/ 1645920 h 1706880"/>
              <a:gd name="connsiteX38" fmla="*/ 11399502 w 12191981"/>
              <a:gd name="connsiteY38" fmla="*/ 1706880 h 1706880"/>
              <a:gd name="connsiteX39" fmla="*/ 11338542 w 12191981"/>
              <a:gd name="connsiteY39" fmla="*/ 1645920 h 1706880"/>
              <a:gd name="connsiteX40" fmla="*/ 11399502 w 12191981"/>
              <a:gd name="connsiteY40" fmla="*/ 1584960 h 1706880"/>
              <a:gd name="connsiteX41" fmla="*/ 11155662 w 12191981"/>
              <a:gd name="connsiteY41" fmla="*/ 1584960 h 1706880"/>
              <a:gd name="connsiteX42" fmla="*/ 11198767 w 12191981"/>
              <a:gd name="connsiteY42" fmla="*/ 1602815 h 1706880"/>
              <a:gd name="connsiteX43" fmla="*/ 11216622 w 12191981"/>
              <a:gd name="connsiteY43" fmla="*/ 1645919 h 1706880"/>
              <a:gd name="connsiteX44" fmla="*/ 11234476 w 12191981"/>
              <a:gd name="connsiteY44" fmla="*/ 1602815 h 1706880"/>
              <a:gd name="connsiteX45" fmla="*/ 11277581 w 12191981"/>
              <a:gd name="connsiteY45" fmla="*/ 1584960 h 1706880"/>
              <a:gd name="connsiteX46" fmla="*/ 11338541 w 12191981"/>
              <a:gd name="connsiteY46" fmla="*/ 1645920 h 1706880"/>
              <a:gd name="connsiteX47" fmla="*/ 11277581 w 12191981"/>
              <a:gd name="connsiteY47" fmla="*/ 1706880 h 1706880"/>
              <a:gd name="connsiteX48" fmla="*/ 11234476 w 12191981"/>
              <a:gd name="connsiteY48" fmla="*/ 1689025 h 1706880"/>
              <a:gd name="connsiteX49" fmla="*/ 11216622 w 12191981"/>
              <a:gd name="connsiteY49" fmla="*/ 1645922 h 1706880"/>
              <a:gd name="connsiteX50" fmla="*/ 11198767 w 12191981"/>
              <a:gd name="connsiteY50" fmla="*/ 1689025 h 1706880"/>
              <a:gd name="connsiteX51" fmla="*/ 11155662 w 12191981"/>
              <a:gd name="connsiteY51" fmla="*/ 1706880 h 1706880"/>
              <a:gd name="connsiteX52" fmla="*/ 11094702 w 12191981"/>
              <a:gd name="connsiteY52" fmla="*/ 1645920 h 1706880"/>
              <a:gd name="connsiteX53" fmla="*/ 11155662 w 12191981"/>
              <a:gd name="connsiteY53" fmla="*/ 1584960 h 1706880"/>
              <a:gd name="connsiteX54" fmla="*/ 11033742 w 12191981"/>
              <a:gd name="connsiteY54" fmla="*/ 1584960 h 1706880"/>
              <a:gd name="connsiteX55" fmla="*/ 11094702 w 12191981"/>
              <a:gd name="connsiteY55" fmla="*/ 1645920 h 1706880"/>
              <a:gd name="connsiteX56" fmla="*/ 11033742 w 12191981"/>
              <a:gd name="connsiteY56" fmla="*/ 1706880 h 1706880"/>
              <a:gd name="connsiteX57" fmla="*/ 10972782 w 12191981"/>
              <a:gd name="connsiteY57" fmla="*/ 1645920 h 1706880"/>
              <a:gd name="connsiteX58" fmla="*/ 11033742 w 12191981"/>
              <a:gd name="connsiteY58" fmla="*/ 1584960 h 1706880"/>
              <a:gd name="connsiteX59" fmla="*/ 10911821 w 12191981"/>
              <a:gd name="connsiteY59" fmla="*/ 1584960 h 1706880"/>
              <a:gd name="connsiteX60" fmla="*/ 10972781 w 12191981"/>
              <a:gd name="connsiteY60" fmla="*/ 1645920 h 1706880"/>
              <a:gd name="connsiteX61" fmla="*/ 10911821 w 12191981"/>
              <a:gd name="connsiteY61" fmla="*/ 1706880 h 1706880"/>
              <a:gd name="connsiteX62" fmla="*/ 10850861 w 12191981"/>
              <a:gd name="connsiteY62" fmla="*/ 1645920 h 1706880"/>
              <a:gd name="connsiteX63" fmla="*/ 10911821 w 12191981"/>
              <a:gd name="connsiteY63" fmla="*/ 1584960 h 1706880"/>
              <a:gd name="connsiteX64" fmla="*/ 10667982 w 12191981"/>
              <a:gd name="connsiteY64" fmla="*/ 1584960 h 1706880"/>
              <a:gd name="connsiteX65" fmla="*/ 10711087 w 12191981"/>
              <a:gd name="connsiteY65" fmla="*/ 1602815 h 1706880"/>
              <a:gd name="connsiteX66" fmla="*/ 10728942 w 12191981"/>
              <a:gd name="connsiteY66" fmla="*/ 1645919 h 1706880"/>
              <a:gd name="connsiteX67" fmla="*/ 10746796 w 12191981"/>
              <a:gd name="connsiteY67" fmla="*/ 1602815 h 1706880"/>
              <a:gd name="connsiteX68" fmla="*/ 10789901 w 12191981"/>
              <a:gd name="connsiteY68" fmla="*/ 1584960 h 1706880"/>
              <a:gd name="connsiteX69" fmla="*/ 10850861 w 12191981"/>
              <a:gd name="connsiteY69" fmla="*/ 1645920 h 1706880"/>
              <a:gd name="connsiteX70" fmla="*/ 10789901 w 12191981"/>
              <a:gd name="connsiteY70" fmla="*/ 1706880 h 1706880"/>
              <a:gd name="connsiteX71" fmla="*/ 10746796 w 12191981"/>
              <a:gd name="connsiteY71" fmla="*/ 1689025 h 1706880"/>
              <a:gd name="connsiteX72" fmla="*/ 10728942 w 12191981"/>
              <a:gd name="connsiteY72" fmla="*/ 1645922 h 1706880"/>
              <a:gd name="connsiteX73" fmla="*/ 10711087 w 12191981"/>
              <a:gd name="connsiteY73" fmla="*/ 1689025 h 1706880"/>
              <a:gd name="connsiteX74" fmla="*/ 10667982 w 12191981"/>
              <a:gd name="connsiteY74" fmla="*/ 1706880 h 1706880"/>
              <a:gd name="connsiteX75" fmla="*/ 10607022 w 12191981"/>
              <a:gd name="connsiteY75" fmla="*/ 1645920 h 1706880"/>
              <a:gd name="connsiteX76" fmla="*/ 10667982 w 12191981"/>
              <a:gd name="connsiteY76" fmla="*/ 1584960 h 1706880"/>
              <a:gd name="connsiteX77" fmla="*/ 10546062 w 12191981"/>
              <a:gd name="connsiteY77" fmla="*/ 1584960 h 1706880"/>
              <a:gd name="connsiteX78" fmla="*/ 10607022 w 12191981"/>
              <a:gd name="connsiteY78" fmla="*/ 1645920 h 1706880"/>
              <a:gd name="connsiteX79" fmla="*/ 10546062 w 12191981"/>
              <a:gd name="connsiteY79" fmla="*/ 1706880 h 1706880"/>
              <a:gd name="connsiteX80" fmla="*/ 10485102 w 12191981"/>
              <a:gd name="connsiteY80" fmla="*/ 1645920 h 1706880"/>
              <a:gd name="connsiteX81" fmla="*/ 10546062 w 12191981"/>
              <a:gd name="connsiteY81" fmla="*/ 1584960 h 1706880"/>
              <a:gd name="connsiteX82" fmla="*/ 10424141 w 12191981"/>
              <a:gd name="connsiteY82" fmla="*/ 1584960 h 1706880"/>
              <a:gd name="connsiteX83" fmla="*/ 10485101 w 12191981"/>
              <a:gd name="connsiteY83" fmla="*/ 1645920 h 1706880"/>
              <a:gd name="connsiteX84" fmla="*/ 10424141 w 12191981"/>
              <a:gd name="connsiteY84" fmla="*/ 1706880 h 1706880"/>
              <a:gd name="connsiteX85" fmla="*/ 10363181 w 12191981"/>
              <a:gd name="connsiteY85" fmla="*/ 1645920 h 1706880"/>
              <a:gd name="connsiteX86" fmla="*/ 10424141 w 12191981"/>
              <a:gd name="connsiteY86" fmla="*/ 1584960 h 1706880"/>
              <a:gd name="connsiteX87" fmla="*/ 10180302 w 12191981"/>
              <a:gd name="connsiteY87" fmla="*/ 1584960 h 1706880"/>
              <a:gd name="connsiteX88" fmla="*/ 10223407 w 12191981"/>
              <a:gd name="connsiteY88" fmla="*/ 1602815 h 1706880"/>
              <a:gd name="connsiteX89" fmla="*/ 10241261 w 12191981"/>
              <a:gd name="connsiteY89" fmla="*/ 1645919 h 1706880"/>
              <a:gd name="connsiteX90" fmla="*/ 10259116 w 12191981"/>
              <a:gd name="connsiteY90" fmla="*/ 1602815 h 1706880"/>
              <a:gd name="connsiteX91" fmla="*/ 10302221 w 12191981"/>
              <a:gd name="connsiteY91" fmla="*/ 1584960 h 1706880"/>
              <a:gd name="connsiteX92" fmla="*/ 10363181 w 12191981"/>
              <a:gd name="connsiteY92" fmla="*/ 1645920 h 1706880"/>
              <a:gd name="connsiteX93" fmla="*/ 10302221 w 12191981"/>
              <a:gd name="connsiteY93" fmla="*/ 1706880 h 1706880"/>
              <a:gd name="connsiteX94" fmla="*/ 10259116 w 12191981"/>
              <a:gd name="connsiteY94" fmla="*/ 1689025 h 1706880"/>
              <a:gd name="connsiteX95" fmla="*/ 10241261 w 12191981"/>
              <a:gd name="connsiteY95" fmla="*/ 1645922 h 1706880"/>
              <a:gd name="connsiteX96" fmla="*/ 10223407 w 12191981"/>
              <a:gd name="connsiteY96" fmla="*/ 1689025 h 1706880"/>
              <a:gd name="connsiteX97" fmla="*/ 10180302 w 12191981"/>
              <a:gd name="connsiteY97" fmla="*/ 1706880 h 1706880"/>
              <a:gd name="connsiteX98" fmla="*/ 10119342 w 12191981"/>
              <a:gd name="connsiteY98" fmla="*/ 1645920 h 1706880"/>
              <a:gd name="connsiteX99" fmla="*/ 10180302 w 12191981"/>
              <a:gd name="connsiteY99" fmla="*/ 1584960 h 1706880"/>
              <a:gd name="connsiteX100" fmla="*/ 10058381 w 12191981"/>
              <a:gd name="connsiteY100" fmla="*/ 1584960 h 1706880"/>
              <a:gd name="connsiteX101" fmla="*/ 10119341 w 12191981"/>
              <a:gd name="connsiteY101" fmla="*/ 1645920 h 1706880"/>
              <a:gd name="connsiteX102" fmla="*/ 10058381 w 12191981"/>
              <a:gd name="connsiteY102" fmla="*/ 1706880 h 1706880"/>
              <a:gd name="connsiteX103" fmla="*/ 9997421 w 12191981"/>
              <a:gd name="connsiteY103" fmla="*/ 1645920 h 1706880"/>
              <a:gd name="connsiteX104" fmla="*/ 10058381 w 12191981"/>
              <a:gd name="connsiteY104" fmla="*/ 1584960 h 1706880"/>
              <a:gd name="connsiteX105" fmla="*/ 9814542 w 12191981"/>
              <a:gd name="connsiteY105" fmla="*/ 1584960 h 1706880"/>
              <a:gd name="connsiteX106" fmla="*/ 9857647 w 12191981"/>
              <a:gd name="connsiteY106" fmla="*/ 1602815 h 1706880"/>
              <a:gd name="connsiteX107" fmla="*/ 9875501 w 12191981"/>
              <a:gd name="connsiteY107" fmla="*/ 1645919 h 1706880"/>
              <a:gd name="connsiteX108" fmla="*/ 9893356 w 12191981"/>
              <a:gd name="connsiteY108" fmla="*/ 1602815 h 1706880"/>
              <a:gd name="connsiteX109" fmla="*/ 9936461 w 12191981"/>
              <a:gd name="connsiteY109" fmla="*/ 1584960 h 1706880"/>
              <a:gd name="connsiteX110" fmla="*/ 9997421 w 12191981"/>
              <a:gd name="connsiteY110" fmla="*/ 1645920 h 1706880"/>
              <a:gd name="connsiteX111" fmla="*/ 9936461 w 12191981"/>
              <a:gd name="connsiteY111" fmla="*/ 1706880 h 1706880"/>
              <a:gd name="connsiteX112" fmla="*/ 9893356 w 12191981"/>
              <a:gd name="connsiteY112" fmla="*/ 1689025 h 1706880"/>
              <a:gd name="connsiteX113" fmla="*/ 9875501 w 12191981"/>
              <a:gd name="connsiteY113" fmla="*/ 1645922 h 1706880"/>
              <a:gd name="connsiteX114" fmla="*/ 9857647 w 12191981"/>
              <a:gd name="connsiteY114" fmla="*/ 1689025 h 1706880"/>
              <a:gd name="connsiteX115" fmla="*/ 9814542 w 12191981"/>
              <a:gd name="connsiteY115" fmla="*/ 1706880 h 1706880"/>
              <a:gd name="connsiteX116" fmla="*/ 9753582 w 12191981"/>
              <a:gd name="connsiteY116" fmla="*/ 1645920 h 1706880"/>
              <a:gd name="connsiteX117" fmla="*/ 9814542 w 12191981"/>
              <a:gd name="connsiteY117" fmla="*/ 1584960 h 1706880"/>
              <a:gd name="connsiteX118" fmla="*/ 9692622 w 12191981"/>
              <a:gd name="connsiteY118" fmla="*/ 1584960 h 1706880"/>
              <a:gd name="connsiteX119" fmla="*/ 9753582 w 12191981"/>
              <a:gd name="connsiteY119" fmla="*/ 1645920 h 1706880"/>
              <a:gd name="connsiteX120" fmla="*/ 9692622 w 12191981"/>
              <a:gd name="connsiteY120" fmla="*/ 1706880 h 1706880"/>
              <a:gd name="connsiteX121" fmla="*/ 9631662 w 12191981"/>
              <a:gd name="connsiteY121" fmla="*/ 1645920 h 1706880"/>
              <a:gd name="connsiteX122" fmla="*/ 9692622 w 12191981"/>
              <a:gd name="connsiteY122" fmla="*/ 1584960 h 1706880"/>
              <a:gd name="connsiteX123" fmla="*/ 9570701 w 12191981"/>
              <a:gd name="connsiteY123" fmla="*/ 1584960 h 1706880"/>
              <a:gd name="connsiteX124" fmla="*/ 9631661 w 12191981"/>
              <a:gd name="connsiteY124" fmla="*/ 1645920 h 1706880"/>
              <a:gd name="connsiteX125" fmla="*/ 9570701 w 12191981"/>
              <a:gd name="connsiteY125" fmla="*/ 1706880 h 1706880"/>
              <a:gd name="connsiteX126" fmla="*/ 9509741 w 12191981"/>
              <a:gd name="connsiteY126" fmla="*/ 1645920 h 1706880"/>
              <a:gd name="connsiteX127" fmla="*/ 9570701 w 12191981"/>
              <a:gd name="connsiteY127" fmla="*/ 1584960 h 1706880"/>
              <a:gd name="connsiteX128" fmla="*/ 9326862 w 12191981"/>
              <a:gd name="connsiteY128" fmla="*/ 1584960 h 1706880"/>
              <a:gd name="connsiteX129" fmla="*/ 9369967 w 12191981"/>
              <a:gd name="connsiteY129" fmla="*/ 1602815 h 1706880"/>
              <a:gd name="connsiteX130" fmla="*/ 9387821 w 12191981"/>
              <a:gd name="connsiteY130" fmla="*/ 1645919 h 1706880"/>
              <a:gd name="connsiteX131" fmla="*/ 9405676 w 12191981"/>
              <a:gd name="connsiteY131" fmla="*/ 1602815 h 1706880"/>
              <a:gd name="connsiteX132" fmla="*/ 9448781 w 12191981"/>
              <a:gd name="connsiteY132" fmla="*/ 1584960 h 1706880"/>
              <a:gd name="connsiteX133" fmla="*/ 9509741 w 12191981"/>
              <a:gd name="connsiteY133" fmla="*/ 1645920 h 1706880"/>
              <a:gd name="connsiteX134" fmla="*/ 9448781 w 12191981"/>
              <a:gd name="connsiteY134" fmla="*/ 1706880 h 1706880"/>
              <a:gd name="connsiteX135" fmla="*/ 9405676 w 12191981"/>
              <a:gd name="connsiteY135" fmla="*/ 1689025 h 1706880"/>
              <a:gd name="connsiteX136" fmla="*/ 9387821 w 12191981"/>
              <a:gd name="connsiteY136" fmla="*/ 1645922 h 1706880"/>
              <a:gd name="connsiteX137" fmla="*/ 9369967 w 12191981"/>
              <a:gd name="connsiteY137" fmla="*/ 1689025 h 1706880"/>
              <a:gd name="connsiteX138" fmla="*/ 9326862 w 12191981"/>
              <a:gd name="connsiteY138" fmla="*/ 1706880 h 1706880"/>
              <a:gd name="connsiteX139" fmla="*/ 9265902 w 12191981"/>
              <a:gd name="connsiteY139" fmla="*/ 1645920 h 1706880"/>
              <a:gd name="connsiteX140" fmla="*/ 9326862 w 12191981"/>
              <a:gd name="connsiteY140" fmla="*/ 1584960 h 1706880"/>
              <a:gd name="connsiteX141" fmla="*/ 9204941 w 12191981"/>
              <a:gd name="connsiteY141" fmla="*/ 1584960 h 1706880"/>
              <a:gd name="connsiteX142" fmla="*/ 9265901 w 12191981"/>
              <a:gd name="connsiteY142" fmla="*/ 1645920 h 1706880"/>
              <a:gd name="connsiteX143" fmla="*/ 9204941 w 12191981"/>
              <a:gd name="connsiteY143" fmla="*/ 1706880 h 1706880"/>
              <a:gd name="connsiteX144" fmla="*/ 9143981 w 12191981"/>
              <a:gd name="connsiteY144" fmla="*/ 1645920 h 1706880"/>
              <a:gd name="connsiteX145" fmla="*/ 9204941 w 12191981"/>
              <a:gd name="connsiteY145" fmla="*/ 1584960 h 1706880"/>
              <a:gd name="connsiteX146" fmla="*/ 8961102 w 12191981"/>
              <a:gd name="connsiteY146" fmla="*/ 1584960 h 1706880"/>
              <a:gd name="connsiteX147" fmla="*/ 9004207 w 12191981"/>
              <a:gd name="connsiteY147" fmla="*/ 1602815 h 1706880"/>
              <a:gd name="connsiteX148" fmla="*/ 9022062 w 12191981"/>
              <a:gd name="connsiteY148" fmla="*/ 1645919 h 1706880"/>
              <a:gd name="connsiteX149" fmla="*/ 9039916 w 12191981"/>
              <a:gd name="connsiteY149" fmla="*/ 1602815 h 1706880"/>
              <a:gd name="connsiteX150" fmla="*/ 9083021 w 12191981"/>
              <a:gd name="connsiteY150" fmla="*/ 1584960 h 1706880"/>
              <a:gd name="connsiteX151" fmla="*/ 9143981 w 12191981"/>
              <a:gd name="connsiteY151" fmla="*/ 1645920 h 1706880"/>
              <a:gd name="connsiteX152" fmla="*/ 9083021 w 12191981"/>
              <a:gd name="connsiteY152" fmla="*/ 1706880 h 1706880"/>
              <a:gd name="connsiteX153" fmla="*/ 9039916 w 12191981"/>
              <a:gd name="connsiteY153" fmla="*/ 1689025 h 1706880"/>
              <a:gd name="connsiteX154" fmla="*/ 9022062 w 12191981"/>
              <a:gd name="connsiteY154" fmla="*/ 1645921 h 1706880"/>
              <a:gd name="connsiteX155" fmla="*/ 9004207 w 12191981"/>
              <a:gd name="connsiteY155" fmla="*/ 1689025 h 1706880"/>
              <a:gd name="connsiteX156" fmla="*/ 8961102 w 12191981"/>
              <a:gd name="connsiteY156" fmla="*/ 1706880 h 1706880"/>
              <a:gd name="connsiteX157" fmla="*/ 8900142 w 12191981"/>
              <a:gd name="connsiteY157" fmla="*/ 1645920 h 1706880"/>
              <a:gd name="connsiteX158" fmla="*/ 8961102 w 12191981"/>
              <a:gd name="connsiteY158" fmla="*/ 1584960 h 1706880"/>
              <a:gd name="connsiteX159" fmla="*/ 8839182 w 12191981"/>
              <a:gd name="connsiteY159" fmla="*/ 1584960 h 1706880"/>
              <a:gd name="connsiteX160" fmla="*/ 8900142 w 12191981"/>
              <a:gd name="connsiteY160" fmla="*/ 1645920 h 1706880"/>
              <a:gd name="connsiteX161" fmla="*/ 8839182 w 12191981"/>
              <a:gd name="connsiteY161" fmla="*/ 1706880 h 1706880"/>
              <a:gd name="connsiteX162" fmla="*/ 8778222 w 12191981"/>
              <a:gd name="connsiteY162" fmla="*/ 1645920 h 1706880"/>
              <a:gd name="connsiteX163" fmla="*/ 8839182 w 12191981"/>
              <a:gd name="connsiteY163" fmla="*/ 1584960 h 1706880"/>
              <a:gd name="connsiteX164" fmla="*/ 8717261 w 12191981"/>
              <a:gd name="connsiteY164" fmla="*/ 1584960 h 1706880"/>
              <a:gd name="connsiteX165" fmla="*/ 8778221 w 12191981"/>
              <a:gd name="connsiteY165" fmla="*/ 1645920 h 1706880"/>
              <a:gd name="connsiteX166" fmla="*/ 8717261 w 12191981"/>
              <a:gd name="connsiteY166" fmla="*/ 1706880 h 1706880"/>
              <a:gd name="connsiteX167" fmla="*/ 8656301 w 12191981"/>
              <a:gd name="connsiteY167" fmla="*/ 1645920 h 1706880"/>
              <a:gd name="connsiteX168" fmla="*/ 8717261 w 12191981"/>
              <a:gd name="connsiteY168" fmla="*/ 1584960 h 1706880"/>
              <a:gd name="connsiteX169" fmla="*/ 8473422 w 12191981"/>
              <a:gd name="connsiteY169" fmla="*/ 1584960 h 1706880"/>
              <a:gd name="connsiteX170" fmla="*/ 8516527 w 12191981"/>
              <a:gd name="connsiteY170" fmla="*/ 1602815 h 1706880"/>
              <a:gd name="connsiteX171" fmla="*/ 8534382 w 12191981"/>
              <a:gd name="connsiteY171" fmla="*/ 1645919 h 1706880"/>
              <a:gd name="connsiteX172" fmla="*/ 8552236 w 12191981"/>
              <a:gd name="connsiteY172" fmla="*/ 1602815 h 1706880"/>
              <a:gd name="connsiteX173" fmla="*/ 8595341 w 12191981"/>
              <a:gd name="connsiteY173" fmla="*/ 1584960 h 1706880"/>
              <a:gd name="connsiteX174" fmla="*/ 8656301 w 12191981"/>
              <a:gd name="connsiteY174" fmla="*/ 1645920 h 1706880"/>
              <a:gd name="connsiteX175" fmla="*/ 8595341 w 12191981"/>
              <a:gd name="connsiteY175" fmla="*/ 1706880 h 1706880"/>
              <a:gd name="connsiteX176" fmla="*/ 8552236 w 12191981"/>
              <a:gd name="connsiteY176" fmla="*/ 1689025 h 1706880"/>
              <a:gd name="connsiteX177" fmla="*/ 8534382 w 12191981"/>
              <a:gd name="connsiteY177" fmla="*/ 1645922 h 1706880"/>
              <a:gd name="connsiteX178" fmla="*/ 8516527 w 12191981"/>
              <a:gd name="connsiteY178" fmla="*/ 1689025 h 1706880"/>
              <a:gd name="connsiteX179" fmla="*/ 8473422 w 12191981"/>
              <a:gd name="connsiteY179" fmla="*/ 1706880 h 1706880"/>
              <a:gd name="connsiteX180" fmla="*/ 8412462 w 12191981"/>
              <a:gd name="connsiteY180" fmla="*/ 1645920 h 1706880"/>
              <a:gd name="connsiteX181" fmla="*/ 8473422 w 12191981"/>
              <a:gd name="connsiteY181" fmla="*/ 1584960 h 1706880"/>
              <a:gd name="connsiteX182" fmla="*/ 8351501 w 12191981"/>
              <a:gd name="connsiteY182" fmla="*/ 1584960 h 1706880"/>
              <a:gd name="connsiteX183" fmla="*/ 8412461 w 12191981"/>
              <a:gd name="connsiteY183" fmla="*/ 1645920 h 1706880"/>
              <a:gd name="connsiteX184" fmla="*/ 8351501 w 12191981"/>
              <a:gd name="connsiteY184" fmla="*/ 1706880 h 1706880"/>
              <a:gd name="connsiteX185" fmla="*/ 8290541 w 12191981"/>
              <a:gd name="connsiteY185" fmla="*/ 1645920 h 1706880"/>
              <a:gd name="connsiteX186" fmla="*/ 8351501 w 12191981"/>
              <a:gd name="connsiteY186" fmla="*/ 1584960 h 1706880"/>
              <a:gd name="connsiteX187" fmla="*/ 8107662 w 12191981"/>
              <a:gd name="connsiteY187" fmla="*/ 1584960 h 1706880"/>
              <a:gd name="connsiteX188" fmla="*/ 8150767 w 12191981"/>
              <a:gd name="connsiteY188" fmla="*/ 1602815 h 1706880"/>
              <a:gd name="connsiteX189" fmla="*/ 8168621 w 12191981"/>
              <a:gd name="connsiteY189" fmla="*/ 1645919 h 1706880"/>
              <a:gd name="connsiteX190" fmla="*/ 8186476 w 12191981"/>
              <a:gd name="connsiteY190" fmla="*/ 1602815 h 1706880"/>
              <a:gd name="connsiteX191" fmla="*/ 8229581 w 12191981"/>
              <a:gd name="connsiteY191" fmla="*/ 1584960 h 1706880"/>
              <a:gd name="connsiteX192" fmla="*/ 8290541 w 12191981"/>
              <a:gd name="connsiteY192" fmla="*/ 1645920 h 1706880"/>
              <a:gd name="connsiteX193" fmla="*/ 8229581 w 12191981"/>
              <a:gd name="connsiteY193" fmla="*/ 1706880 h 1706880"/>
              <a:gd name="connsiteX194" fmla="*/ 8186476 w 12191981"/>
              <a:gd name="connsiteY194" fmla="*/ 1689025 h 1706880"/>
              <a:gd name="connsiteX195" fmla="*/ 8168621 w 12191981"/>
              <a:gd name="connsiteY195" fmla="*/ 1645921 h 1706880"/>
              <a:gd name="connsiteX196" fmla="*/ 8150767 w 12191981"/>
              <a:gd name="connsiteY196" fmla="*/ 1689025 h 1706880"/>
              <a:gd name="connsiteX197" fmla="*/ 8107662 w 12191981"/>
              <a:gd name="connsiteY197" fmla="*/ 1706880 h 1706880"/>
              <a:gd name="connsiteX198" fmla="*/ 8046702 w 12191981"/>
              <a:gd name="connsiteY198" fmla="*/ 1645920 h 1706880"/>
              <a:gd name="connsiteX199" fmla="*/ 8107662 w 12191981"/>
              <a:gd name="connsiteY199" fmla="*/ 1584960 h 1706880"/>
              <a:gd name="connsiteX200" fmla="*/ 7985742 w 12191981"/>
              <a:gd name="connsiteY200" fmla="*/ 1584960 h 1706880"/>
              <a:gd name="connsiteX201" fmla="*/ 8046702 w 12191981"/>
              <a:gd name="connsiteY201" fmla="*/ 1645920 h 1706880"/>
              <a:gd name="connsiteX202" fmla="*/ 7985742 w 12191981"/>
              <a:gd name="connsiteY202" fmla="*/ 1706880 h 1706880"/>
              <a:gd name="connsiteX203" fmla="*/ 7924782 w 12191981"/>
              <a:gd name="connsiteY203" fmla="*/ 1645920 h 1706880"/>
              <a:gd name="connsiteX204" fmla="*/ 7985742 w 12191981"/>
              <a:gd name="connsiteY204" fmla="*/ 1584960 h 1706880"/>
              <a:gd name="connsiteX205" fmla="*/ 7863821 w 12191981"/>
              <a:gd name="connsiteY205" fmla="*/ 1584960 h 1706880"/>
              <a:gd name="connsiteX206" fmla="*/ 7924781 w 12191981"/>
              <a:gd name="connsiteY206" fmla="*/ 1645920 h 1706880"/>
              <a:gd name="connsiteX207" fmla="*/ 7863821 w 12191981"/>
              <a:gd name="connsiteY207" fmla="*/ 1706880 h 1706880"/>
              <a:gd name="connsiteX208" fmla="*/ 7802861 w 12191981"/>
              <a:gd name="connsiteY208" fmla="*/ 1645920 h 1706880"/>
              <a:gd name="connsiteX209" fmla="*/ 7863821 w 12191981"/>
              <a:gd name="connsiteY209" fmla="*/ 1584960 h 1706880"/>
              <a:gd name="connsiteX210" fmla="*/ 7619982 w 12191981"/>
              <a:gd name="connsiteY210" fmla="*/ 1584960 h 1706880"/>
              <a:gd name="connsiteX211" fmla="*/ 7663087 w 12191981"/>
              <a:gd name="connsiteY211" fmla="*/ 1602815 h 1706880"/>
              <a:gd name="connsiteX212" fmla="*/ 7680941 w 12191981"/>
              <a:gd name="connsiteY212" fmla="*/ 1645919 h 1706880"/>
              <a:gd name="connsiteX213" fmla="*/ 7698796 w 12191981"/>
              <a:gd name="connsiteY213" fmla="*/ 1602815 h 1706880"/>
              <a:gd name="connsiteX214" fmla="*/ 7741901 w 12191981"/>
              <a:gd name="connsiteY214" fmla="*/ 1584960 h 1706880"/>
              <a:gd name="connsiteX215" fmla="*/ 7802861 w 12191981"/>
              <a:gd name="connsiteY215" fmla="*/ 1645920 h 1706880"/>
              <a:gd name="connsiteX216" fmla="*/ 7741901 w 12191981"/>
              <a:gd name="connsiteY216" fmla="*/ 1706880 h 1706880"/>
              <a:gd name="connsiteX217" fmla="*/ 7698796 w 12191981"/>
              <a:gd name="connsiteY217" fmla="*/ 1689025 h 1706880"/>
              <a:gd name="connsiteX218" fmla="*/ 7680941 w 12191981"/>
              <a:gd name="connsiteY218" fmla="*/ 1645921 h 1706880"/>
              <a:gd name="connsiteX219" fmla="*/ 7663087 w 12191981"/>
              <a:gd name="connsiteY219" fmla="*/ 1689025 h 1706880"/>
              <a:gd name="connsiteX220" fmla="*/ 7619982 w 12191981"/>
              <a:gd name="connsiteY220" fmla="*/ 1706880 h 1706880"/>
              <a:gd name="connsiteX221" fmla="*/ 7559022 w 12191981"/>
              <a:gd name="connsiteY221" fmla="*/ 1645920 h 1706880"/>
              <a:gd name="connsiteX222" fmla="*/ 7619982 w 12191981"/>
              <a:gd name="connsiteY222" fmla="*/ 1584960 h 1706880"/>
              <a:gd name="connsiteX223" fmla="*/ 7498061 w 12191981"/>
              <a:gd name="connsiteY223" fmla="*/ 1584960 h 1706880"/>
              <a:gd name="connsiteX224" fmla="*/ 7559021 w 12191981"/>
              <a:gd name="connsiteY224" fmla="*/ 1645920 h 1706880"/>
              <a:gd name="connsiteX225" fmla="*/ 7498061 w 12191981"/>
              <a:gd name="connsiteY225" fmla="*/ 1706880 h 1706880"/>
              <a:gd name="connsiteX226" fmla="*/ 7437101 w 12191981"/>
              <a:gd name="connsiteY226" fmla="*/ 1645920 h 1706880"/>
              <a:gd name="connsiteX227" fmla="*/ 7498061 w 12191981"/>
              <a:gd name="connsiteY227" fmla="*/ 1584960 h 1706880"/>
              <a:gd name="connsiteX228" fmla="*/ 7376141 w 12191981"/>
              <a:gd name="connsiteY228" fmla="*/ 1584960 h 1706880"/>
              <a:gd name="connsiteX229" fmla="*/ 7437101 w 12191981"/>
              <a:gd name="connsiteY229" fmla="*/ 1645920 h 1706880"/>
              <a:gd name="connsiteX230" fmla="*/ 7376141 w 12191981"/>
              <a:gd name="connsiteY230" fmla="*/ 1706880 h 1706880"/>
              <a:gd name="connsiteX231" fmla="*/ 7315181 w 12191981"/>
              <a:gd name="connsiteY231" fmla="*/ 1645920 h 1706880"/>
              <a:gd name="connsiteX232" fmla="*/ 7376141 w 12191981"/>
              <a:gd name="connsiteY232" fmla="*/ 1584960 h 1706880"/>
              <a:gd name="connsiteX233" fmla="*/ 7132302 w 12191981"/>
              <a:gd name="connsiteY233" fmla="*/ 1584960 h 1706880"/>
              <a:gd name="connsiteX234" fmla="*/ 7175407 w 12191981"/>
              <a:gd name="connsiteY234" fmla="*/ 1602815 h 1706880"/>
              <a:gd name="connsiteX235" fmla="*/ 7193261 w 12191981"/>
              <a:gd name="connsiteY235" fmla="*/ 1645919 h 1706880"/>
              <a:gd name="connsiteX236" fmla="*/ 7211116 w 12191981"/>
              <a:gd name="connsiteY236" fmla="*/ 1602815 h 1706880"/>
              <a:gd name="connsiteX237" fmla="*/ 7254221 w 12191981"/>
              <a:gd name="connsiteY237" fmla="*/ 1584960 h 1706880"/>
              <a:gd name="connsiteX238" fmla="*/ 7315181 w 12191981"/>
              <a:gd name="connsiteY238" fmla="*/ 1645920 h 1706880"/>
              <a:gd name="connsiteX239" fmla="*/ 7254221 w 12191981"/>
              <a:gd name="connsiteY239" fmla="*/ 1706880 h 1706880"/>
              <a:gd name="connsiteX240" fmla="*/ 7211116 w 12191981"/>
              <a:gd name="connsiteY240" fmla="*/ 1689025 h 1706880"/>
              <a:gd name="connsiteX241" fmla="*/ 7193261 w 12191981"/>
              <a:gd name="connsiteY241" fmla="*/ 1645922 h 1706880"/>
              <a:gd name="connsiteX242" fmla="*/ 7175407 w 12191981"/>
              <a:gd name="connsiteY242" fmla="*/ 1689025 h 1706880"/>
              <a:gd name="connsiteX243" fmla="*/ 7132302 w 12191981"/>
              <a:gd name="connsiteY243" fmla="*/ 1706880 h 1706880"/>
              <a:gd name="connsiteX244" fmla="*/ 7071342 w 12191981"/>
              <a:gd name="connsiteY244" fmla="*/ 1645920 h 1706880"/>
              <a:gd name="connsiteX245" fmla="*/ 7132302 w 12191981"/>
              <a:gd name="connsiteY245" fmla="*/ 1584960 h 1706880"/>
              <a:gd name="connsiteX246" fmla="*/ 7010381 w 12191981"/>
              <a:gd name="connsiteY246" fmla="*/ 1584960 h 1706880"/>
              <a:gd name="connsiteX247" fmla="*/ 7071341 w 12191981"/>
              <a:gd name="connsiteY247" fmla="*/ 1645920 h 1706880"/>
              <a:gd name="connsiteX248" fmla="*/ 7010381 w 12191981"/>
              <a:gd name="connsiteY248" fmla="*/ 1706880 h 1706880"/>
              <a:gd name="connsiteX249" fmla="*/ 6949421 w 12191981"/>
              <a:gd name="connsiteY249" fmla="*/ 1645920 h 1706880"/>
              <a:gd name="connsiteX250" fmla="*/ 7010381 w 12191981"/>
              <a:gd name="connsiteY250" fmla="*/ 1584960 h 1706880"/>
              <a:gd name="connsiteX251" fmla="*/ 6766543 w 12191981"/>
              <a:gd name="connsiteY251" fmla="*/ 1584960 h 1706880"/>
              <a:gd name="connsiteX252" fmla="*/ 6809648 w 12191981"/>
              <a:gd name="connsiteY252" fmla="*/ 1602815 h 1706880"/>
              <a:gd name="connsiteX253" fmla="*/ 6827502 w 12191981"/>
              <a:gd name="connsiteY253" fmla="*/ 1645918 h 1706880"/>
              <a:gd name="connsiteX254" fmla="*/ 6845356 w 12191981"/>
              <a:gd name="connsiteY254" fmla="*/ 1602815 h 1706880"/>
              <a:gd name="connsiteX255" fmla="*/ 6888461 w 12191981"/>
              <a:gd name="connsiteY255" fmla="*/ 1584960 h 1706880"/>
              <a:gd name="connsiteX256" fmla="*/ 6949421 w 12191981"/>
              <a:gd name="connsiteY256" fmla="*/ 1645920 h 1706880"/>
              <a:gd name="connsiteX257" fmla="*/ 6888461 w 12191981"/>
              <a:gd name="connsiteY257" fmla="*/ 1706880 h 1706880"/>
              <a:gd name="connsiteX258" fmla="*/ 6845356 w 12191981"/>
              <a:gd name="connsiteY258" fmla="*/ 1689025 h 1706880"/>
              <a:gd name="connsiteX259" fmla="*/ 6827502 w 12191981"/>
              <a:gd name="connsiteY259" fmla="*/ 1645923 h 1706880"/>
              <a:gd name="connsiteX260" fmla="*/ 6809648 w 12191981"/>
              <a:gd name="connsiteY260" fmla="*/ 1689025 h 1706880"/>
              <a:gd name="connsiteX261" fmla="*/ 6766543 w 12191981"/>
              <a:gd name="connsiteY261" fmla="*/ 1706880 h 1706880"/>
              <a:gd name="connsiteX262" fmla="*/ 6705583 w 12191981"/>
              <a:gd name="connsiteY262" fmla="*/ 1645920 h 1706880"/>
              <a:gd name="connsiteX263" fmla="*/ 6766543 w 12191981"/>
              <a:gd name="connsiteY263" fmla="*/ 1584960 h 1706880"/>
              <a:gd name="connsiteX264" fmla="*/ 6644622 w 12191981"/>
              <a:gd name="connsiteY264" fmla="*/ 1584960 h 1706880"/>
              <a:gd name="connsiteX265" fmla="*/ 6705582 w 12191981"/>
              <a:gd name="connsiteY265" fmla="*/ 1645920 h 1706880"/>
              <a:gd name="connsiteX266" fmla="*/ 6644622 w 12191981"/>
              <a:gd name="connsiteY266" fmla="*/ 1706880 h 1706880"/>
              <a:gd name="connsiteX267" fmla="*/ 6583662 w 12191981"/>
              <a:gd name="connsiteY267" fmla="*/ 1645920 h 1706880"/>
              <a:gd name="connsiteX268" fmla="*/ 6644622 w 12191981"/>
              <a:gd name="connsiteY268" fmla="*/ 1584960 h 1706880"/>
              <a:gd name="connsiteX269" fmla="*/ 6522702 w 12191981"/>
              <a:gd name="connsiteY269" fmla="*/ 1584960 h 1706880"/>
              <a:gd name="connsiteX270" fmla="*/ 6583662 w 12191981"/>
              <a:gd name="connsiteY270" fmla="*/ 1645920 h 1706880"/>
              <a:gd name="connsiteX271" fmla="*/ 6522702 w 12191981"/>
              <a:gd name="connsiteY271" fmla="*/ 1706880 h 1706880"/>
              <a:gd name="connsiteX272" fmla="*/ 6461742 w 12191981"/>
              <a:gd name="connsiteY272" fmla="*/ 1645920 h 1706880"/>
              <a:gd name="connsiteX273" fmla="*/ 6522702 w 12191981"/>
              <a:gd name="connsiteY273" fmla="*/ 1584960 h 1706880"/>
              <a:gd name="connsiteX274" fmla="*/ 6278863 w 12191981"/>
              <a:gd name="connsiteY274" fmla="*/ 1584960 h 1706880"/>
              <a:gd name="connsiteX275" fmla="*/ 6321968 w 12191981"/>
              <a:gd name="connsiteY275" fmla="*/ 1602815 h 1706880"/>
              <a:gd name="connsiteX276" fmla="*/ 6339822 w 12191981"/>
              <a:gd name="connsiteY276" fmla="*/ 1645919 h 1706880"/>
              <a:gd name="connsiteX277" fmla="*/ 6357677 w 12191981"/>
              <a:gd name="connsiteY277" fmla="*/ 1602815 h 1706880"/>
              <a:gd name="connsiteX278" fmla="*/ 6400782 w 12191981"/>
              <a:gd name="connsiteY278" fmla="*/ 1584960 h 1706880"/>
              <a:gd name="connsiteX279" fmla="*/ 6461742 w 12191981"/>
              <a:gd name="connsiteY279" fmla="*/ 1645920 h 1706880"/>
              <a:gd name="connsiteX280" fmla="*/ 6400782 w 12191981"/>
              <a:gd name="connsiteY280" fmla="*/ 1706880 h 1706880"/>
              <a:gd name="connsiteX281" fmla="*/ 6357677 w 12191981"/>
              <a:gd name="connsiteY281" fmla="*/ 1689025 h 1706880"/>
              <a:gd name="connsiteX282" fmla="*/ 6339822 w 12191981"/>
              <a:gd name="connsiteY282" fmla="*/ 1645922 h 1706880"/>
              <a:gd name="connsiteX283" fmla="*/ 6321968 w 12191981"/>
              <a:gd name="connsiteY283" fmla="*/ 1689025 h 1706880"/>
              <a:gd name="connsiteX284" fmla="*/ 6278863 w 12191981"/>
              <a:gd name="connsiteY284" fmla="*/ 1706880 h 1706880"/>
              <a:gd name="connsiteX285" fmla="*/ 6217903 w 12191981"/>
              <a:gd name="connsiteY285" fmla="*/ 1645920 h 1706880"/>
              <a:gd name="connsiteX286" fmla="*/ 6278863 w 12191981"/>
              <a:gd name="connsiteY286" fmla="*/ 1584960 h 1706880"/>
              <a:gd name="connsiteX287" fmla="*/ 6156942 w 12191981"/>
              <a:gd name="connsiteY287" fmla="*/ 1584960 h 1706880"/>
              <a:gd name="connsiteX288" fmla="*/ 6217902 w 12191981"/>
              <a:gd name="connsiteY288" fmla="*/ 1645920 h 1706880"/>
              <a:gd name="connsiteX289" fmla="*/ 6156942 w 12191981"/>
              <a:gd name="connsiteY289" fmla="*/ 1706880 h 1706880"/>
              <a:gd name="connsiteX290" fmla="*/ 6095982 w 12191981"/>
              <a:gd name="connsiteY290" fmla="*/ 1645920 h 1706880"/>
              <a:gd name="connsiteX291" fmla="*/ 6156942 w 12191981"/>
              <a:gd name="connsiteY291" fmla="*/ 1584960 h 1706880"/>
              <a:gd name="connsiteX292" fmla="*/ 5913104 w 12191981"/>
              <a:gd name="connsiteY292" fmla="*/ 1584960 h 1706880"/>
              <a:gd name="connsiteX293" fmla="*/ 5956209 w 12191981"/>
              <a:gd name="connsiteY293" fmla="*/ 1602815 h 1706880"/>
              <a:gd name="connsiteX294" fmla="*/ 5974063 w 12191981"/>
              <a:gd name="connsiteY294" fmla="*/ 1645919 h 1706880"/>
              <a:gd name="connsiteX295" fmla="*/ 5991918 w 12191981"/>
              <a:gd name="connsiteY295" fmla="*/ 1602815 h 1706880"/>
              <a:gd name="connsiteX296" fmla="*/ 6035022 w 12191981"/>
              <a:gd name="connsiteY296" fmla="*/ 1584960 h 1706880"/>
              <a:gd name="connsiteX297" fmla="*/ 6095982 w 12191981"/>
              <a:gd name="connsiteY297" fmla="*/ 1645920 h 1706880"/>
              <a:gd name="connsiteX298" fmla="*/ 6035022 w 12191981"/>
              <a:gd name="connsiteY298" fmla="*/ 1706880 h 1706880"/>
              <a:gd name="connsiteX299" fmla="*/ 5991918 w 12191981"/>
              <a:gd name="connsiteY299" fmla="*/ 1689025 h 1706880"/>
              <a:gd name="connsiteX300" fmla="*/ 5974063 w 12191981"/>
              <a:gd name="connsiteY300" fmla="*/ 1645922 h 1706880"/>
              <a:gd name="connsiteX301" fmla="*/ 5956209 w 12191981"/>
              <a:gd name="connsiteY301" fmla="*/ 1689025 h 1706880"/>
              <a:gd name="connsiteX302" fmla="*/ 5913104 w 12191981"/>
              <a:gd name="connsiteY302" fmla="*/ 1706880 h 1706880"/>
              <a:gd name="connsiteX303" fmla="*/ 5852144 w 12191981"/>
              <a:gd name="connsiteY303" fmla="*/ 1645920 h 1706880"/>
              <a:gd name="connsiteX304" fmla="*/ 5913104 w 12191981"/>
              <a:gd name="connsiteY304" fmla="*/ 1584960 h 1706880"/>
              <a:gd name="connsiteX305" fmla="*/ 5791184 w 12191981"/>
              <a:gd name="connsiteY305" fmla="*/ 1584960 h 1706880"/>
              <a:gd name="connsiteX306" fmla="*/ 5852143 w 12191981"/>
              <a:gd name="connsiteY306" fmla="*/ 1645920 h 1706880"/>
              <a:gd name="connsiteX307" fmla="*/ 5791184 w 12191981"/>
              <a:gd name="connsiteY307" fmla="*/ 1706880 h 1706880"/>
              <a:gd name="connsiteX308" fmla="*/ 5730225 w 12191981"/>
              <a:gd name="connsiteY308" fmla="*/ 1645920 h 1706880"/>
              <a:gd name="connsiteX309" fmla="*/ 5791184 w 12191981"/>
              <a:gd name="connsiteY309" fmla="*/ 1584960 h 1706880"/>
              <a:gd name="connsiteX310" fmla="*/ 5669265 w 12191981"/>
              <a:gd name="connsiteY310" fmla="*/ 1584960 h 1706880"/>
              <a:gd name="connsiteX311" fmla="*/ 5730225 w 12191981"/>
              <a:gd name="connsiteY311" fmla="*/ 1645920 h 1706880"/>
              <a:gd name="connsiteX312" fmla="*/ 5669265 w 12191981"/>
              <a:gd name="connsiteY312" fmla="*/ 1706880 h 1706880"/>
              <a:gd name="connsiteX313" fmla="*/ 5608306 w 12191981"/>
              <a:gd name="connsiteY313" fmla="*/ 1645920 h 1706880"/>
              <a:gd name="connsiteX314" fmla="*/ 5669265 w 12191981"/>
              <a:gd name="connsiteY314" fmla="*/ 1584960 h 1706880"/>
              <a:gd name="connsiteX315" fmla="*/ 5425428 w 12191981"/>
              <a:gd name="connsiteY315" fmla="*/ 1584960 h 1706880"/>
              <a:gd name="connsiteX316" fmla="*/ 5468533 w 12191981"/>
              <a:gd name="connsiteY316" fmla="*/ 1602815 h 1706880"/>
              <a:gd name="connsiteX317" fmla="*/ 5486387 w 12191981"/>
              <a:gd name="connsiteY317" fmla="*/ 1645919 h 1706880"/>
              <a:gd name="connsiteX318" fmla="*/ 5504241 w 12191981"/>
              <a:gd name="connsiteY318" fmla="*/ 1602815 h 1706880"/>
              <a:gd name="connsiteX319" fmla="*/ 5547347 w 12191981"/>
              <a:gd name="connsiteY319" fmla="*/ 1584960 h 1706880"/>
              <a:gd name="connsiteX320" fmla="*/ 5608306 w 12191981"/>
              <a:gd name="connsiteY320" fmla="*/ 1645920 h 1706880"/>
              <a:gd name="connsiteX321" fmla="*/ 5547347 w 12191981"/>
              <a:gd name="connsiteY321" fmla="*/ 1706880 h 1706880"/>
              <a:gd name="connsiteX322" fmla="*/ 5504241 w 12191981"/>
              <a:gd name="connsiteY322" fmla="*/ 1689025 h 1706880"/>
              <a:gd name="connsiteX323" fmla="*/ 5486387 w 12191981"/>
              <a:gd name="connsiteY323" fmla="*/ 1645922 h 1706880"/>
              <a:gd name="connsiteX324" fmla="*/ 5468533 w 12191981"/>
              <a:gd name="connsiteY324" fmla="*/ 1689025 h 1706880"/>
              <a:gd name="connsiteX325" fmla="*/ 5425428 w 12191981"/>
              <a:gd name="connsiteY325" fmla="*/ 1706880 h 1706880"/>
              <a:gd name="connsiteX326" fmla="*/ 5364469 w 12191981"/>
              <a:gd name="connsiteY326" fmla="*/ 1645920 h 1706880"/>
              <a:gd name="connsiteX327" fmla="*/ 5425428 w 12191981"/>
              <a:gd name="connsiteY327" fmla="*/ 1584960 h 1706880"/>
              <a:gd name="connsiteX328" fmla="*/ 5303508 w 12191981"/>
              <a:gd name="connsiteY328" fmla="*/ 1584960 h 1706880"/>
              <a:gd name="connsiteX329" fmla="*/ 5364469 w 12191981"/>
              <a:gd name="connsiteY329" fmla="*/ 1645920 h 1706880"/>
              <a:gd name="connsiteX330" fmla="*/ 5303508 w 12191981"/>
              <a:gd name="connsiteY330" fmla="*/ 1706880 h 1706880"/>
              <a:gd name="connsiteX331" fmla="*/ 5242547 w 12191981"/>
              <a:gd name="connsiteY331" fmla="*/ 1645920 h 1706880"/>
              <a:gd name="connsiteX332" fmla="*/ 5303508 w 12191981"/>
              <a:gd name="connsiteY332" fmla="*/ 1584960 h 1706880"/>
              <a:gd name="connsiteX333" fmla="*/ 5059672 w 12191981"/>
              <a:gd name="connsiteY333" fmla="*/ 1584960 h 1706880"/>
              <a:gd name="connsiteX334" fmla="*/ 5102777 w 12191981"/>
              <a:gd name="connsiteY334" fmla="*/ 1602815 h 1706880"/>
              <a:gd name="connsiteX335" fmla="*/ 5120629 w 12191981"/>
              <a:gd name="connsiteY335" fmla="*/ 1645919 h 1706880"/>
              <a:gd name="connsiteX336" fmla="*/ 5138483 w 12191981"/>
              <a:gd name="connsiteY336" fmla="*/ 1602815 h 1706880"/>
              <a:gd name="connsiteX337" fmla="*/ 5181588 w 12191981"/>
              <a:gd name="connsiteY337" fmla="*/ 1584960 h 1706880"/>
              <a:gd name="connsiteX338" fmla="*/ 5242547 w 12191981"/>
              <a:gd name="connsiteY338" fmla="*/ 1645920 h 1706880"/>
              <a:gd name="connsiteX339" fmla="*/ 5181588 w 12191981"/>
              <a:gd name="connsiteY339" fmla="*/ 1706880 h 1706880"/>
              <a:gd name="connsiteX340" fmla="*/ 5138483 w 12191981"/>
              <a:gd name="connsiteY340" fmla="*/ 1689025 h 1706880"/>
              <a:gd name="connsiteX341" fmla="*/ 5120629 w 12191981"/>
              <a:gd name="connsiteY341" fmla="*/ 1645921 h 1706880"/>
              <a:gd name="connsiteX342" fmla="*/ 5102777 w 12191981"/>
              <a:gd name="connsiteY342" fmla="*/ 1689025 h 1706880"/>
              <a:gd name="connsiteX343" fmla="*/ 5059672 w 12191981"/>
              <a:gd name="connsiteY343" fmla="*/ 1706880 h 1706880"/>
              <a:gd name="connsiteX344" fmla="*/ 4998708 w 12191981"/>
              <a:gd name="connsiteY344" fmla="*/ 1645920 h 1706880"/>
              <a:gd name="connsiteX345" fmla="*/ 5059672 w 12191981"/>
              <a:gd name="connsiteY345" fmla="*/ 1584960 h 1706880"/>
              <a:gd name="connsiteX346" fmla="*/ 4937745 w 12191981"/>
              <a:gd name="connsiteY346" fmla="*/ 1584960 h 1706880"/>
              <a:gd name="connsiteX347" fmla="*/ 4998708 w 12191981"/>
              <a:gd name="connsiteY347" fmla="*/ 1645920 h 1706880"/>
              <a:gd name="connsiteX348" fmla="*/ 4937745 w 12191981"/>
              <a:gd name="connsiteY348" fmla="*/ 1706880 h 1706880"/>
              <a:gd name="connsiteX349" fmla="*/ 4876783 w 12191981"/>
              <a:gd name="connsiteY349" fmla="*/ 1645920 h 1706880"/>
              <a:gd name="connsiteX350" fmla="*/ 4937745 w 12191981"/>
              <a:gd name="connsiteY350" fmla="*/ 1584960 h 1706880"/>
              <a:gd name="connsiteX351" fmla="*/ 4815825 w 12191981"/>
              <a:gd name="connsiteY351" fmla="*/ 1584960 h 1706880"/>
              <a:gd name="connsiteX352" fmla="*/ 4876783 w 12191981"/>
              <a:gd name="connsiteY352" fmla="*/ 1645920 h 1706880"/>
              <a:gd name="connsiteX353" fmla="*/ 4815825 w 12191981"/>
              <a:gd name="connsiteY353" fmla="*/ 1706880 h 1706880"/>
              <a:gd name="connsiteX354" fmla="*/ 4754867 w 12191981"/>
              <a:gd name="connsiteY354" fmla="*/ 1645920 h 1706880"/>
              <a:gd name="connsiteX355" fmla="*/ 4815825 w 12191981"/>
              <a:gd name="connsiteY355" fmla="*/ 1584960 h 1706880"/>
              <a:gd name="connsiteX356" fmla="*/ 4571988 w 12191981"/>
              <a:gd name="connsiteY356" fmla="*/ 1584960 h 1706880"/>
              <a:gd name="connsiteX357" fmla="*/ 4615094 w 12191981"/>
              <a:gd name="connsiteY357" fmla="*/ 1602815 h 1706880"/>
              <a:gd name="connsiteX358" fmla="*/ 4632946 w 12191981"/>
              <a:gd name="connsiteY358" fmla="*/ 1645919 h 1706880"/>
              <a:gd name="connsiteX359" fmla="*/ 4650801 w 12191981"/>
              <a:gd name="connsiteY359" fmla="*/ 1602815 h 1706880"/>
              <a:gd name="connsiteX360" fmla="*/ 4693906 w 12191981"/>
              <a:gd name="connsiteY360" fmla="*/ 1584960 h 1706880"/>
              <a:gd name="connsiteX361" fmla="*/ 4754867 w 12191981"/>
              <a:gd name="connsiteY361" fmla="*/ 1645920 h 1706880"/>
              <a:gd name="connsiteX362" fmla="*/ 4693906 w 12191981"/>
              <a:gd name="connsiteY362" fmla="*/ 1706880 h 1706880"/>
              <a:gd name="connsiteX363" fmla="*/ 4650801 w 12191981"/>
              <a:gd name="connsiteY363" fmla="*/ 1689025 h 1706880"/>
              <a:gd name="connsiteX364" fmla="*/ 4632946 w 12191981"/>
              <a:gd name="connsiteY364" fmla="*/ 1645921 h 1706880"/>
              <a:gd name="connsiteX365" fmla="*/ 4615094 w 12191981"/>
              <a:gd name="connsiteY365" fmla="*/ 1689025 h 1706880"/>
              <a:gd name="connsiteX366" fmla="*/ 4571988 w 12191981"/>
              <a:gd name="connsiteY366" fmla="*/ 1706880 h 1706880"/>
              <a:gd name="connsiteX367" fmla="*/ 4511028 w 12191981"/>
              <a:gd name="connsiteY367" fmla="*/ 1645920 h 1706880"/>
              <a:gd name="connsiteX368" fmla="*/ 4571988 w 12191981"/>
              <a:gd name="connsiteY368" fmla="*/ 1584960 h 1706880"/>
              <a:gd name="connsiteX369" fmla="*/ 4328145 w 12191981"/>
              <a:gd name="connsiteY369" fmla="*/ 1584960 h 1706880"/>
              <a:gd name="connsiteX370" fmla="*/ 4371251 w 12191981"/>
              <a:gd name="connsiteY370" fmla="*/ 1602815 h 1706880"/>
              <a:gd name="connsiteX371" fmla="*/ 4389106 w 12191981"/>
              <a:gd name="connsiteY371" fmla="*/ 1645920 h 1706880"/>
              <a:gd name="connsiteX372" fmla="*/ 4406961 w 12191981"/>
              <a:gd name="connsiteY372" fmla="*/ 1602815 h 1706880"/>
              <a:gd name="connsiteX373" fmla="*/ 4450067 w 12191981"/>
              <a:gd name="connsiteY373" fmla="*/ 1584960 h 1706880"/>
              <a:gd name="connsiteX374" fmla="*/ 4511026 w 12191981"/>
              <a:gd name="connsiteY374" fmla="*/ 1645920 h 1706880"/>
              <a:gd name="connsiteX375" fmla="*/ 4450067 w 12191981"/>
              <a:gd name="connsiteY375" fmla="*/ 1706880 h 1706880"/>
              <a:gd name="connsiteX376" fmla="*/ 4406961 w 12191981"/>
              <a:gd name="connsiteY376" fmla="*/ 1689025 h 1706880"/>
              <a:gd name="connsiteX377" fmla="*/ 4389106 w 12191981"/>
              <a:gd name="connsiteY377" fmla="*/ 1645921 h 1706880"/>
              <a:gd name="connsiteX378" fmla="*/ 4371251 w 12191981"/>
              <a:gd name="connsiteY378" fmla="*/ 1689025 h 1706880"/>
              <a:gd name="connsiteX379" fmla="*/ 4328145 w 12191981"/>
              <a:gd name="connsiteY379" fmla="*/ 1706880 h 1706880"/>
              <a:gd name="connsiteX380" fmla="*/ 4267184 w 12191981"/>
              <a:gd name="connsiteY380" fmla="*/ 1645920 h 1706880"/>
              <a:gd name="connsiteX381" fmla="*/ 4328145 w 12191981"/>
              <a:gd name="connsiteY381" fmla="*/ 1584960 h 1706880"/>
              <a:gd name="connsiteX382" fmla="*/ 4084313 w 12191981"/>
              <a:gd name="connsiteY382" fmla="*/ 1584960 h 1706880"/>
              <a:gd name="connsiteX383" fmla="*/ 4127419 w 12191981"/>
              <a:gd name="connsiteY383" fmla="*/ 1602815 h 1706880"/>
              <a:gd name="connsiteX384" fmla="*/ 4145274 w 12191981"/>
              <a:gd name="connsiteY384" fmla="*/ 1645920 h 1706880"/>
              <a:gd name="connsiteX385" fmla="*/ 4163129 w 12191981"/>
              <a:gd name="connsiteY385" fmla="*/ 1602815 h 1706880"/>
              <a:gd name="connsiteX386" fmla="*/ 4206225 w 12191981"/>
              <a:gd name="connsiteY386" fmla="*/ 1584960 h 1706880"/>
              <a:gd name="connsiteX387" fmla="*/ 4267184 w 12191981"/>
              <a:gd name="connsiteY387" fmla="*/ 1645920 h 1706880"/>
              <a:gd name="connsiteX388" fmla="*/ 4206225 w 12191981"/>
              <a:gd name="connsiteY388" fmla="*/ 1706880 h 1706880"/>
              <a:gd name="connsiteX389" fmla="*/ 4163129 w 12191981"/>
              <a:gd name="connsiteY389" fmla="*/ 1689025 h 1706880"/>
              <a:gd name="connsiteX390" fmla="*/ 4145274 w 12191981"/>
              <a:gd name="connsiteY390" fmla="*/ 1645921 h 1706880"/>
              <a:gd name="connsiteX391" fmla="*/ 4127419 w 12191981"/>
              <a:gd name="connsiteY391" fmla="*/ 1689025 h 1706880"/>
              <a:gd name="connsiteX392" fmla="*/ 4084313 w 12191981"/>
              <a:gd name="connsiteY392" fmla="*/ 1706880 h 1706880"/>
              <a:gd name="connsiteX393" fmla="*/ 4023353 w 12191981"/>
              <a:gd name="connsiteY393" fmla="*/ 1645920 h 1706880"/>
              <a:gd name="connsiteX394" fmla="*/ 4084313 w 12191981"/>
              <a:gd name="connsiteY394" fmla="*/ 1584960 h 1706880"/>
              <a:gd name="connsiteX395" fmla="*/ 3718555 w 12191981"/>
              <a:gd name="connsiteY395" fmla="*/ 1584960 h 1706880"/>
              <a:gd name="connsiteX396" fmla="*/ 3761658 w 12191981"/>
              <a:gd name="connsiteY396" fmla="*/ 1602815 h 1706880"/>
              <a:gd name="connsiteX397" fmla="*/ 3779512 w 12191981"/>
              <a:gd name="connsiteY397" fmla="*/ 1645919 h 1706880"/>
              <a:gd name="connsiteX398" fmla="*/ 3797365 w 12191981"/>
              <a:gd name="connsiteY398" fmla="*/ 1602815 h 1706880"/>
              <a:gd name="connsiteX399" fmla="*/ 3840471 w 12191981"/>
              <a:gd name="connsiteY399" fmla="*/ 1584960 h 1706880"/>
              <a:gd name="connsiteX400" fmla="*/ 3883578 w 12191981"/>
              <a:gd name="connsiteY400" fmla="*/ 1602815 h 1706880"/>
              <a:gd name="connsiteX401" fmla="*/ 3901433 w 12191981"/>
              <a:gd name="connsiteY401" fmla="*/ 1645920 h 1706880"/>
              <a:gd name="connsiteX402" fmla="*/ 3919288 w 12191981"/>
              <a:gd name="connsiteY402" fmla="*/ 1602815 h 1706880"/>
              <a:gd name="connsiteX403" fmla="*/ 3962392 w 12191981"/>
              <a:gd name="connsiteY403" fmla="*/ 1584960 h 1706880"/>
              <a:gd name="connsiteX404" fmla="*/ 4023353 w 12191981"/>
              <a:gd name="connsiteY404" fmla="*/ 1645920 h 1706880"/>
              <a:gd name="connsiteX405" fmla="*/ 3962392 w 12191981"/>
              <a:gd name="connsiteY405" fmla="*/ 1706880 h 1706880"/>
              <a:gd name="connsiteX406" fmla="*/ 3919288 w 12191981"/>
              <a:gd name="connsiteY406" fmla="*/ 1689025 h 1706880"/>
              <a:gd name="connsiteX407" fmla="*/ 3901433 w 12191981"/>
              <a:gd name="connsiteY407" fmla="*/ 1645921 h 1706880"/>
              <a:gd name="connsiteX408" fmla="*/ 3883578 w 12191981"/>
              <a:gd name="connsiteY408" fmla="*/ 1689025 h 1706880"/>
              <a:gd name="connsiteX409" fmla="*/ 3840471 w 12191981"/>
              <a:gd name="connsiteY409" fmla="*/ 1706880 h 1706880"/>
              <a:gd name="connsiteX410" fmla="*/ 3797365 w 12191981"/>
              <a:gd name="connsiteY410" fmla="*/ 1689025 h 1706880"/>
              <a:gd name="connsiteX411" fmla="*/ 3779512 w 12191981"/>
              <a:gd name="connsiteY411" fmla="*/ 1645922 h 1706880"/>
              <a:gd name="connsiteX412" fmla="*/ 3761658 w 12191981"/>
              <a:gd name="connsiteY412" fmla="*/ 1689025 h 1706880"/>
              <a:gd name="connsiteX413" fmla="*/ 3718555 w 12191981"/>
              <a:gd name="connsiteY413" fmla="*/ 1706880 h 1706880"/>
              <a:gd name="connsiteX414" fmla="*/ 3657596 w 12191981"/>
              <a:gd name="connsiteY414" fmla="*/ 1645920 h 1706880"/>
              <a:gd name="connsiteX415" fmla="*/ 3718555 w 12191981"/>
              <a:gd name="connsiteY415" fmla="*/ 1584960 h 1706880"/>
              <a:gd name="connsiteX416" fmla="*/ 3596637 w 12191981"/>
              <a:gd name="connsiteY416" fmla="*/ 1584960 h 1706880"/>
              <a:gd name="connsiteX417" fmla="*/ 3657596 w 12191981"/>
              <a:gd name="connsiteY417" fmla="*/ 1645920 h 1706880"/>
              <a:gd name="connsiteX418" fmla="*/ 3596637 w 12191981"/>
              <a:gd name="connsiteY418" fmla="*/ 1706880 h 1706880"/>
              <a:gd name="connsiteX419" fmla="*/ 3553533 w 12191981"/>
              <a:gd name="connsiteY419" fmla="*/ 1689025 h 1706880"/>
              <a:gd name="connsiteX420" fmla="*/ 3535679 w 12191981"/>
              <a:gd name="connsiteY420" fmla="*/ 1645920 h 1706880"/>
              <a:gd name="connsiteX421" fmla="*/ 3553533 w 12191981"/>
              <a:gd name="connsiteY421" fmla="*/ 1602815 h 1706880"/>
              <a:gd name="connsiteX422" fmla="*/ 3596637 w 12191981"/>
              <a:gd name="connsiteY422" fmla="*/ 1584960 h 1706880"/>
              <a:gd name="connsiteX423" fmla="*/ 3352796 w 12191981"/>
              <a:gd name="connsiteY423" fmla="*/ 1584960 h 1706880"/>
              <a:gd name="connsiteX424" fmla="*/ 3395902 w 12191981"/>
              <a:gd name="connsiteY424" fmla="*/ 1602815 h 1706880"/>
              <a:gd name="connsiteX425" fmla="*/ 3413757 w 12191981"/>
              <a:gd name="connsiteY425" fmla="*/ 1645920 h 1706880"/>
              <a:gd name="connsiteX426" fmla="*/ 3431612 w 12191981"/>
              <a:gd name="connsiteY426" fmla="*/ 1602815 h 1706880"/>
              <a:gd name="connsiteX427" fmla="*/ 3474717 w 12191981"/>
              <a:gd name="connsiteY427" fmla="*/ 1584960 h 1706880"/>
              <a:gd name="connsiteX428" fmla="*/ 3517825 w 12191981"/>
              <a:gd name="connsiteY428" fmla="*/ 1602815 h 1706880"/>
              <a:gd name="connsiteX429" fmla="*/ 3535679 w 12191981"/>
              <a:gd name="connsiteY429" fmla="*/ 1645920 h 1706880"/>
              <a:gd name="connsiteX430" fmla="*/ 3517825 w 12191981"/>
              <a:gd name="connsiteY430" fmla="*/ 1689025 h 1706880"/>
              <a:gd name="connsiteX431" fmla="*/ 3474717 w 12191981"/>
              <a:gd name="connsiteY431" fmla="*/ 1706880 h 1706880"/>
              <a:gd name="connsiteX432" fmla="*/ 3431612 w 12191981"/>
              <a:gd name="connsiteY432" fmla="*/ 1689025 h 1706880"/>
              <a:gd name="connsiteX433" fmla="*/ 3413757 w 12191981"/>
              <a:gd name="connsiteY433" fmla="*/ 1645921 h 1706880"/>
              <a:gd name="connsiteX434" fmla="*/ 3395902 w 12191981"/>
              <a:gd name="connsiteY434" fmla="*/ 1689025 h 1706880"/>
              <a:gd name="connsiteX435" fmla="*/ 3352796 w 12191981"/>
              <a:gd name="connsiteY435" fmla="*/ 1706880 h 1706880"/>
              <a:gd name="connsiteX436" fmla="*/ 3309691 w 12191981"/>
              <a:gd name="connsiteY436" fmla="*/ 1689025 h 1706880"/>
              <a:gd name="connsiteX437" fmla="*/ 3291837 w 12191981"/>
              <a:gd name="connsiteY437" fmla="*/ 1645920 h 1706880"/>
              <a:gd name="connsiteX438" fmla="*/ 3309691 w 12191981"/>
              <a:gd name="connsiteY438" fmla="*/ 1602815 h 1706880"/>
              <a:gd name="connsiteX439" fmla="*/ 3352796 w 12191981"/>
              <a:gd name="connsiteY439" fmla="*/ 1584960 h 1706880"/>
              <a:gd name="connsiteX440" fmla="*/ 3230877 w 12191981"/>
              <a:gd name="connsiteY440" fmla="*/ 1584960 h 1706880"/>
              <a:gd name="connsiteX441" fmla="*/ 3273981 w 12191981"/>
              <a:gd name="connsiteY441" fmla="*/ 1602815 h 1706880"/>
              <a:gd name="connsiteX442" fmla="*/ 3291837 w 12191981"/>
              <a:gd name="connsiteY442" fmla="*/ 1645920 h 1706880"/>
              <a:gd name="connsiteX443" fmla="*/ 3273981 w 12191981"/>
              <a:gd name="connsiteY443" fmla="*/ 1689025 h 1706880"/>
              <a:gd name="connsiteX444" fmla="*/ 3230877 w 12191981"/>
              <a:gd name="connsiteY444" fmla="*/ 1706880 h 1706880"/>
              <a:gd name="connsiteX445" fmla="*/ 3187771 w 12191981"/>
              <a:gd name="connsiteY445" fmla="*/ 1689025 h 1706880"/>
              <a:gd name="connsiteX446" fmla="*/ 3169916 w 12191981"/>
              <a:gd name="connsiteY446" fmla="*/ 1645920 h 1706880"/>
              <a:gd name="connsiteX447" fmla="*/ 3187771 w 12191981"/>
              <a:gd name="connsiteY447" fmla="*/ 1602815 h 1706880"/>
              <a:gd name="connsiteX448" fmla="*/ 3230877 w 12191981"/>
              <a:gd name="connsiteY448" fmla="*/ 1584960 h 1706880"/>
              <a:gd name="connsiteX449" fmla="*/ 3108957 w 12191981"/>
              <a:gd name="connsiteY449" fmla="*/ 1584960 h 1706880"/>
              <a:gd name="connsiteX450" fmla="*/ 3152061 w 12191981"/>
              <a:gd name="connsiteY450" fmla="*/ 1602815 h 1706880"/>
              <a:gd name="connsiteX451" fmla="*/ 3169916 w 12191981"/>
              <a:gd name="connsiteY451" fmla="*/ 1645920 h 1706880"/>
              <a:gd name="connsiteX452" fmla="*/ 3152061 w 12191981"/>
              <a:gd name="connsiteY452" fmla="*/ 1689025 h 1706880"/>
              <a:gd name="connsiteX453" fmla="*/ 3108957 w 12191981"/>
              <a:gd name="connsiteY453" fmla="*/ 1706880 h 1706880"/>
              <a:gd name="connsiteX454" fmla="*/ 3047998 w 12191981"/>
              <a:gd name="connsiteY454" fmla="*/ 1645920 h 1706880"/>
              <a:gd name="connsiteX455" fmla="*/ 3108957 w 12191981"/>
              <a:gd name="connsiteY455" fmla="*/ 1584960 h 1706880"/>
              <a:gd name="connsiteX456" fmla="*/ 2865117 w 12191981"/>
              <a:gd name="connsiteY456" fmla="*/ 1584960 h 1706880"/>
              <a:gd name="connsiteX457" fmla="*/ 2908223 w 12191981"/>
              <a:gd name="connsiteY457" fmla="*/ 1602815 h 1706880"/>
              <a:gd name="connsiteX458" fmla="*/ 2926077 w 12191981"/>
              <a:gd name="connsiteY458" fmla="*/ 1645919 h 1706880"/>
              <a:gd name="connsiteX459" fmla="*/ 2943931 w 12191981"/>
              <a:gd name="connsiteY459" fmla="*/ 1602815 h 1706880"/>
              <a:gd name="connsiteX460" fmla="*/ 2987037 w 12191981"/>
              <a:gd name="connsiteY460" fmla="*/ 1584960 h 1706880"/>
              <a:gd name="connsiteX461" fmla="*/ 3047998 w 12191981"/>
              <a:gd name="connsiteY461" fmla="*/ 1645920 h 1706880"/>
              <a:gd name="connsiteX462" fmla="*/ 2987037 w 12191981"/>
              <a:gd name="connsiteY462" fmla="*/ 1706880 h 1706880"/>
              <a:gd name="connsiteX463" fmla="*/ 2943931 w 12191981"/>
              <a:gd name="connsiteY463" fmla="*/ 1689025 h 1706880"/>
              <a:gd name="connsiteX464" fmla="*/ 2926077 w 12191981"/>
              <a:gd name="connsiteY464" fmla="*/ 1645922 h 1706880"/>
              <a:gd name="connsiteX465" fmla="*/ 2908223 w 12191981"/>
              <a:gd name="connsiteY465" fmla="*/ 1689025 h 1706880"/>
              <a:gd name="connsiteX466" fmla="*/ 2865117 w 12191981"/>
              <a:gd name="connsiteY466" fmla="*/ 1706880 h 1706880"/>
              <a:gd name="connsiteX467" fmla="*/ 2804157 w 12191981"/>
              <a:gd name="connsiteY467" fmla="*/ 1645920 h 1706880"/>
              <a:gd name="connsiteX468" fmla="*/ 2865117 w 12191981"/>
              <a:gd name="connsiteY468" fmla="*/ 1584960 h 1706880"/>
              <a:gd name="connsiteX469" fmla="*/ 2621277 w 12191981"/>
              <a:gd name="connsiteY469" fmla="*/ 1584960 h 1706880"/>
              <a:gd name="connsiteX470" fmla="*/ 2664382 w 12191981"/>
              <a:gd name="connsiteY470" fmla="*/ 1602815 h 1706880"/>
              <a:gd name="connsiteX471" fmla="*/ 2682237 w 12191981"/>
              <a:gd name="connsiteY471" fmla="*/ 1645920 h 1706880"/>
              <a:gd name="connsiteX472" fmla="*/ 2700091 w 12191981"/>
              <a:gd name="connsiteY472" fmla="*/ 1602815 h 1706880"/>
              <a:gd name="connsiteX473" fmla="*/ 2743197 w 12191981"/>
              <a:gd name="connsiteY473" fmla="*/ 1584960 h 1706880"/>
              <a:gd name="connsiteX474" fmla="*/ 2804157 w 12191981"/>
              <a:gd name="connsiteY474" fmla="*/ 1645920 h 1706880"/>
              <a:gd name="connsiteX475" fmla="*/ 2743197 w 12191981"/>
              <a:gd name="connsiteY475" fmla="*/ 1706880 h 1706880"/>
              <a:gd name="connsiteX476" fmla="*/ 2700091 w 12191981"/>
              <a:gd name="connsiteY476" fmla="*/ 1689025 h 1706880"/>
              <a:gd name="connsiteX477" fmla="*/ 2682237 w 12191981"/>
              <a:gd name="connsiteY477" fmla="*/ 1645921 h 1706880"/>
              <a:gd name="connsiteX478" fmla="*/ 2664382 w 12191981"/>
              <a:gd name="connsiteY478" fmla="*/ 1689025 h 1706880"/>
              <a:gd name="connsiteX479" fmla="*/ 2621277 w 12191981"/>
              <a:gd name="connsiteY479" fmla="*/ 1706880 h 1706880"/>
              <a:gd name="connsiteX480" fmla="*/ 2578172 w 12191981"/>
              <a:gd name="connsiteY480" fmla="*/ 1689025 h 1706880"/>
              <a:gd name="connsiteX481" fmla="*/ 2560317 w 12191981"/>
              <a:gd name="connsiteY481" fmla="*/ 1645920 h 1706880"/>
              <a:gd name="connsiteX482" fmla="*/ 2578172 w 12191981"/>
              <a:gd name="connsiteY482" fmla="*/ 1602815 h 1706880"/>
              <a:gd name="connsiteX483" fmla="*/ 2621277 w 12191981"/>
              <a:gd name="connsiteY483" fmla="*/ 1584960 h 1706880"/>
              <a:gd name="connsiteX484" fmla="*/ 2499357 w 12191981"/>
              <a:gd name="connsiteY484" fmla="*/ 1584960 h 1706880"/>
              <a:gd name="connsiteX485" fmla="*/ 2542463 w 12191981"/>
              <a:gd name="connsiteY485" fmla="*/ 1602815 h 1706880"/>
              <a:gd name="connsiteX486" fmla="*/ 2560317 w 12191981"/>
              <a:gd name="connsiteY486" fmla="*/ 1645920 h 1706880"/>
              <a:gd name="connsiteX487" fmla="*/ 2542463 w 12191981"/>
              <a:gd name="connsiteY487" fmla="*/ 1689025 h 1706880"/>
              <a:gd name="connsiteX488" fmla="*/ 2499357 w 12191981"/>
              <a:gd name="connsiteY488" fmla="*/ 1706880 h 1706880"/>
              <a:gd name="connsiteX489" fmla="*/ 2456253 w 12191981"/>
              <a:gd name="connsiteY489" fmla="*/ 1689025 h 1706880"/>
              <a:gd name="connsiteX490" fmla="*/ 2438398 w 12191981"/>
              <a:gd name="connsiteY490" fmla="*/ 1645920 h 1706880"/>
              <a:gd name="connsiteX491" fmla="*/ 2456253 w 12191981"/>
              <a:gd name="connsiteY491" fmla="*/ 1602815 h 1706880"/>
              <a:gd name="connsiteX492" fmla="*/ 2499357 w 12191981"/>
              <a:gd name="connsiteY492" fmla="*/ 1584960 h 1706880"/>
              <a:gd name="connsiteX493" fmla="*/ 2377438 w 12191981"/>
              <a:gd name="connsiteY493" fmla="*/ 1584960 h 1706880"/>
              <a:gd name="connsiteX494" fmla="*/ 2420543 w 12191981"/>
              <a:gd name="connsiteY494" fmla="*/ 1602815 h 1706880"/>
              <a:gd name="connsiteX495" fmla="*/ 2438398 w 12191981"/>
              <a:gd name="connsiteY495" fmla="*/ 1645920 h 1706880"/>
              <a:gd name="connsiteX496" fmla="*/ 2420543 w 12191981"/>
              <a:gd name="connsiteY496" fmla="*/ 1689025 h 1706880"/>
              <a:gd name="connsiteX497" fmla="*/ 2377438 w 12191981"/>
              <a:gd name="connsiteY497" fmla="*/ 1706880 h 1706880"/>
              <a:gd name="connsiteX498" fmla="*/ 2334333 w 12191981"/>
              <a:gd name="connsiteY498" fmla="*/ 1689025 h 1706880"/>
              <a:gd name="connsiteX499" fmla="*/ 2316479 w 12191981"/>
              <a:gd name="connsiteY499" fmla="*/ 1645920 h 1706880"/>
              <a:gd name="connsiteX500" fmla="*/ 2334333 w 12191981"/>
              <a:gd name="connsiteY500" fmla="*/ 1602815 h 1706880"/>
              <a:gd name="connsiteX501" fmla="*/ 2377438 w 12191981"/>
              <a:gd name="connsiteY501" fmla="*/ 1584960 h 1706880"/>
              <a:gd name="connsiteX502" fmla="*/ 2255519 w 12191981"/>
              <a:gd name="connsiteY502" fmla="*/ 1584960 h 1706880"/>
              <a:gd name="connsiteX503" fmla="*/ 2298624 w 12191981"/>
              <a:gd name="connsiteY503" fmla="*/ 1602815 h 1706880"/>
              <a:gd name="connsiteX504" fmla="*/ 2316479 w 12191981"/>
              <a:gd name="connsiteY504" fmla="*/ 1645920 h 1706880"/>
              <a:gd name="connsiteX505" fmla="*/ 2298624 w 12191981"/>
              <a:gd name="connsiteY505" fmla="*/ 1689025 h 1706880"/>
              <a:gd name="connsiteX506" fmla="*/ 2255519 w 12191981"/>
              <a:gd name="connsiteY506" fmla="*/ 1706880 h 1706880"/>
              <a:gd name="connsiteX507" fmla="*/ 2212414 w 12191981"/>
              <a:gd name="connsiteY507" fmla="*/ 1689025 h 1706880"/>
              <a:gd name="connsiteX508" fmla="*/ 2194559 w 12191981"/>
              <a:gd name="connsiteY508" fmla="*/ 1645920 h 1706880"/>
              <a:gd name="connsiteX509" fmla="*/ 2212414 w 12191981"/>
              <a:gd name="connsiteY509" fmla="*/ 1602815 h 1706880"/>
              <a:gd name="connsiteX510" fmla="*/ 2255519 w 12191981"/>
              <a:gd name="connsiteY510" fmla="*/ 1584960 h 1706880"/>
              <a:gd name="connsiteX511" fmla="*/ 2011676 w 12191981"/>
              <a:gd name="connsiteY511" fmla="*/ 1584960 h 1706880"/>
              <a:gd name="connsiteX512" fmla="*/ 2054781 w 12191981"/>
              <a:gd name="connsiteY512" fmla="*/ 1602815 h 1706880"/>
              <a:gd name="connsiteX513" fmla="*/ 2072635 w 12191981"/>
              <a:gd name="connsiteY513" fmla="*/ 1645919 h 1706880"/>
              <a:gd name="connsiteX514" fmla="*/ 2090490 w 12191981"/>
              <a:gd name="connsiteY514" fmla="*/ 1602815 h 1706880"/>
              <a:gd name="connsiteX515" fmla="*/ 2133600 w 12191981"/>
              <a:gd name="connsiteY515" fmla="*/ 1584960 h 1706880"/>
              <a:gd name="connsiteX516" fmla="*/ 2176704 w 12191981"/>
              <a:gd name="connsiteY516" fmla="*/ 1602815 h 1706880"/>
              <a:gd name="connsiteX517" fmla="*/ 2194559 w 12191981"/>
              <a:gd name="connsiteY517" fmla="*/ 1645920 h 1706880"/>
              <a:gd name="connsiteX518" fmla="*/ 2176704 w 12191981"/>
              <a:gd name="connsiteY518" fmla="*/ 1689025 h 1706880"/>
              <a:gd name="connsiteX519" fmla="*/ 2133600 w 12191981"/>
              <a:gd name="connsiteY519" fmla="*/ 1706880 h 1706880"/>
              <a:gd name="connsiteX520" fmla="*/ 2090490 w 12191981"/>
              <a:gd name="connsiteY520" fmla="*/ 1689025 h 1706880"/>
              <a:gd name="connsiteX521" fmla="*/ 2072635 w 12191981"/>
              <a:gd name="connsiteY521" fmla="*/ 1645922 h 1706880"/>
              <a:gd name="connsiteX522" fmla="*/ 2054781 w 12191981"/>
              <a:gd name="connsiteY522" fmla="*/ 1689025 h 1706880"/>
              <a:gd name="connsiteX523" fmla="*/ 2011676 w 12191981"/>
              <a:gd name="connsiteY523" fmla="*/ 1706880 h 1706880"/>
              <a:gd name="connsiteX524" fmla="*/ 1950716 w 12191981"/>
              <a:gd name="connsiteY524" fmla="*/ 1645920 h 1706880"/>
              <a:gd name="connsiteX525" fmla="*/ 2011676 w 12191981"/>
              <a:gd name="connsiteY525" fmla="*/ 1584960 h 1706880"/>
              <a:gd name="connsiteX526" fmla="*/ 1889755 w 12191981"/>
              <a:gd name="connsiteY526" fmla="*/ 1584960 h 1706880"/>
              <a:gd name="connsiteX527" fmla="*/ 1950715 w 12191981"/>
              <a:gd name="connsiteY527" fmla="*/ 1645920 h 1706880"/>
              <a:gd name="connsiteX528" fmla="*/ 1889755 w 12191981"/>
              <a:gd name="connsiteY528" fmla="*/ 1706880 h 1706880"/>
              <a:gd name="connsiteX529" fmla="*/ 1846650 w 12191981"/>
              <a:gd name="connsiteY529" fmla="*/ 1689025 h 1706880"/>
              <a:gd name="connsiteX530" fmla="*/ 1828795 w 12191981"/>
              <a:gd name="connsiteY530" fmla="*/ 1645920 h 1706880"/>
              <a:gd name="connsiteX531" fmla="*/ 1846650 w 12191981"/>
              <a:gd name="connsiteY531" fmla="*/ 1602815 h 1706880"/>
              <a:gd name="connsiteX532" fmla="*/ 1889755 w 12191981"/>
              <a:gd name="connsiteY532" fmla="*/ 1584960 h 1706880"/>
              <a:gd name="connsiteX533" fmla="*/ 1767835 w 12191981"/>
              <a:gd name="connsiteY533" fmla="*/ 1584960 h 1706880"/>
              <a:gd name="connsiteX534" fmla="*/ 1810940 w 12191981"/>
              <a:gd name="connsiteY534" fmla="*/ 1602815 h 1706880"/>
              <a:gd name="connsiteX535" fmla="*/ 1828795 w 12191981"/>
              <a:gd name="connsiteY535" fmla="*/ 1645920 h 1706880"/>
              <a:gd name="connsiteX536" fmla="*/ 1810940 w 12191981"/>
              <a:gd name="connsiteY536" fmla="*/ 1689025 h 1706880"/>
              <a:gd name="connsiteX537" fmla="*/ 1767835 w 12191981"/>
              <a:gd name="connsiteY537" fmla="*/ 1706880 h 1706880"/>
              <a:gd name="connsiteX538" fmla="*/ 1724730 w 12191981"/>
              <a:gd name="connsiteY538" fmla="*/ 1689025 h 1706880"/>
              <a:gd name="connsiteX539" fmla="*/ 1706875 w 12191981"/>
              <a:gd name="connsiteY539" fmla="*/ 1645920 h 1706880"/>
              <a:gd name="connsiteX540" fmla="*/ 1724730 w 12191981"/>
              <a:gd name="connsiteY540" fmla="*/ 1602815 h 1706880"/>
              <a:gd name="connsiteX541" fmla="*/ 1767835 w 12191981"/>
              <a:gd name="connsiteY541" fmla="*/ 1584960 h 1706880"/>
              <a:gd name="connsiteX542" fmla="*/ 1645915 w 12191981"/>
              <a:gd name="connsiteY542" fmla="*/ 1584960 h 1706880"/>
              <a:gd name="connsiteX543" fmla="*/ 1689021 w 12191981"/>
              <a:gd name="connsiteY543" fmla="*/ 1602815 h 1706880"/>
              <a:gd name="connsiteX544" fmla="*/ 1706875 w 12191981"/>
              <a:gd name="connsiteY544" fmla="*/ 1645920 h 1706880"/>
              <a:gd name="connsiteX545" fmla="*/ 1689021 w 12191981"/>
              <a:gd name="connsiteY545" fmla="*/ 1689025 h 1706880"/>
              <a:gd name="connsiteX546" fmla="*/ 1645915 w 12191981"/>
              <a:gd name="connsiteY546" fmla="*/ 1706880 h 1706880"/>
              <a:gd name="connsiteX547" fmla="*/ 1602811 w 12191981"/>
              <a:gd name="connsiteY547" fmla="*/ 1689025 h 1706880"/>
              <a:gd name="connsiteX548" fmla="*/ 1584956 w 12191981"/>
              <a:gd name="connsiteY548" fmla="*/ 1645920 h 1706880"/>
              <a:gd name="connsiteX549" fmla="*/ 1602811 w 12191981"/>
              <a:gd name="connsiteY549" fmla="*/ 1602815 h 1706880"/>
              <a:gd name="connsiteX550" fmla="*/ 1645915 w 12191981"/>
              <a:gd name="connsiteY550" fmla="*/ 1584960 h 1706880"/>
              <a:gd name="connsiteX551" fmla="*/ 1523996 w 12191981"/>
              <a:gd name="connsiteY551" fmla="*/ 1584960 h 1706880"/>
              <a:gd name="connsiteX552" fmla="*/ 1567101 w 12191981"/>
              <a:gd name="connsiteY552" fmla="*/ 1602815 h 1706880"/>
              <a:gd name="connsiteX553" fmla="*/ 1584956 w 12191981"/>
              <a:gd name="connsiteY553" fmla="*/ 1645920 h 1706880"/>
              <a:gd name="connsiteX554" fmla="*/ 1567101 w 12191981"/>
              <a:gd name="connsiteY554" fmla="*/ 1689025 h 1706880"/>
              <a:gd name="connsiteX555" fmla="*/ 1523996 w 12191981"/>
              <a:gd name="connsiteY555" fmla="*/ 1706880 h 1706880"/>
              <a:gd name="connsiteX556" fmla="*/ 1480891 w 12191981"/>
              <a:gd name="connsiteY556" fmla="*/ 1689025 h 1706880"/>
              <a:gd name="connsiteX557" fmla="*/ 1463036 w 12191981"/>
              <a:gd name="connsiteY557" fmla="*/ 1645920 h 1706880"/>
              <a:gd name="connsiteX558" fmla="*/ 1480891 w 12191981"/>
              <a:gd name="connsiteY558" fmla="*/ 1602815 h 1706880"/>
              <a:gd name="connsiteX559" fmla="*/ 1523996 w 12191981"/>
              <a:gd name="connsiteY559" fmla="*/ 1584960 h 1706880"/>
              <a:gd name="connsiteX560" fmla="*/ 1402076 w 12191981"/>
              <a:gd name="connsiteY560" fmla="*/ 1584960 h 1706880"/>
              <a:gd name="connsiteX561" fmla="*/ 1445181 w 12191981"/>
              <a:gd name="connsiteY561" fmla="*/ 1602815 h 1706880"/>
              <a:gd name="connsiteX562" fmla="*/ 1463036 w 12191981"/>
              <a:gd name="connsiteY562" fmla="*/ 1645920 h 1706880"/>
              <a:gd name="connsiteX563" fmla="*/ 1445181 w 12191981"/>
              <a:gd name="connsiteY563" fmla="*/ 1689025 h 1706880"/>
              <a:gd name="connsiteX564" fmla="*/ 1402076 w 12191981"/>
              <a:gd name="connsiteY564" fmla="*/ 1706880 h 1706880"/>
              <a:gd name="connsiteX565" fmla="*/ 1358971 w 12191981"/>
              <a:gd name="connsiteY565" fmla="*/ 1689025 h 1706880"/>
              <a:gd name="connsiteX566" fmla="*/ 1341116 w 12191981"/>
              <a:gd name="connsiteY566" fmla="*/ 1645920 h 1706880"/>
              <a:gd name="connsiteX567" fmla="*/ 1358971 w 12191981"/>
              <a:gd name="connsiteY567" fmla="*/ 1602815 h 1706880"/>
              <a:gd name="connsiteX568" fmla="*/ 1402076 w 12191981"/>
              <a:gd name="connsiteY568" fmla="*/ 1584960 h 1706880"/>
              <a:gd name="connsiteX569" fmla="*/ 1280156 w 12191981"/>
              <a:gd name="connsiteY569" fmla="*/ 1584960 h 1706880"/>
              <a:gd name="connsiteX570" fmla="*/ 1323262 w 12191981"/>
              <a:gd name="connsiteY570" fmla="*/ 1602815 h 1706880"/>
              <a:gd name="connsiteX571" fmla="*/ 1341116 w 12191981"/>
              <a:gd name="connsiteY571" fmla="*/ 1645920 h 1706880"/>
              <a:gd name="connsiteX572" fmla="*/ 1323262 w 12191981"/>
              <a:gd name="connsiteY572" fmla="*/ 1689025 h 1706880"/>
              <a:gd name="connsiteX573" fmla="*/ 1280156 w 12191981"/>
              <a:gd name="connsiteY573" fmla="*/ 1706880 h 1706880"/>
              <a:gd name="connsiteX574" fmla="*/ 1237051 w 12191981"/>
              <a:gd name="connsiteY574" fmla="*/ 1689025 h 1706880"/>
              <a:gd name="connsiteX575" fmla="*/ 1219197 w 12191981"/>
              <a:gd name="connsiteY575" fmla="*/ 1645920 h 1706880"/>
              <a:gd name="connsiteX576" fmla="*/ 1237051 w 12191981"/>
              <a:gd name="connsiteY576" fmla="*/ 1602815 h 1706880"/>
              <a:gd name="connsiteX577" fmla="*/ 1280156 w 12191981"/>
              <a:gd name="connsiteY577" fmla="*/ 1584960 h 1706880"/>
              <a:gd name="connsiteX578" fmla="*/ 1158237 w 12191981"/>
              <a:gd name="connsiteY578" fmla="*/ 1584960 h 1706880"/>
              <a:gd name="connsiteX579" fmla="*/ 1201342 w 12191981"/>
              <a:gd name="connsiteY579" fmla="*/ 1602815 h 1706880"/>
              <a:gd name="connsiteX580" fmla="*/ 1219197 w 12191981"/>
              <a:gd name="connsiteY580" fmla="*/ 1645920 h 1706880"/>
              <a:gd name="connsiteX581" fmla="*/ 1201342 w 12191981"/>
              <a:gd name="connsiteY581" fmla="*/ 1689025 h 1706880"/>
              <a:gd name="connsiteX582" fmla="*/ 1158237 w 12191981"/>
              <a:gd name="connsiteY582" fmla="*/ 1706880 h 1706880"/>
              <a:gd name="connsiteX583" fmla="*/ 1115132 w 12191981"/>
              <a:gd name="connsiteY583" fmla="*/ 1689025 h 1706880"/>
              <a:gd name="connsiteX584" fmla="*/ 1097277 w 12191981"/>
              <a:gd name="connsiteY584" fmla="*/ 1645920 h 1706880"/>
              <a:gd name="connsiteX585" fmla="*/ 1115132 w 12191981"/>
              <a:gd name="connsiteY585" fmla="*/ 1602815 h 1706880"/>
              <a:gd name="connsiteX586" fmla="*/ 1158237 w 12191981"/>
              <a:gd name="connsiteY586" fmla="*/ 1584960 h 1706880"/>
              <a:gd name="connsiteX587" fmla="*/ 1036317 w 12191981"/>
              <a:gd name="connsiteY587" fmla="*/ 1584960 h 1706880"/>
              <a:gd name="connsiteX588" fmla="*/ 1079422 w 12191981"/>
              <a:gd name="connsiteY588" fmla="*/ 1602815 h 1706880"/>
              <a:gd name="connsiteX589" fmla="*/ 1097277 w 12191981"/>
              <a:gd name="connsiteY589" fmla="*/ 1645920 h 1706880"/>
              <a:gd name="connsiteX590" fmla="*/ 1079422 w 12191981"/>
              <a:gd name="connsiteY590" fmla="*/ 1689025 h 1706880"/>
              <a:gd name="connsiteX591" fmla="*/ 1036317 w 12191981"/>
              <a:gd name="connsiteY591" fmla="*/ 1706880 h 1706880"/>
              <a:gd name="connsiteX592" fmla="*/ 993212 w 12191981"/>
              <a:gd name="connsiteY592" fmla="*/ 1689025 h 1706880"/>
              <a:gd name="connsiteX593" fmla="*/ 975357 w 12191981"/>
              <a:gd name="connsiteY593" fmla="*/ 1645920 h 1706880"/>
              <a:gd name="connsiteX594" fmla="*/ 993212 w 12191981"/>
              <a:gd name="connsiteY594" fmla="*/ 1602815 h 1706880"/>
              <a:gd name="connsiteX595" fmla="*/ 1036317 w 12191981"/>
              <a:gd name="connsiteY595" fmla="*/ 1584960 h 1706880"/>
              <a:gd name="connsiteX596" fmla="*/ 914397 w 12191981"/>
              <a:gd name="connsiteY596" fmla="*/ 1584960 h 1706880"/>
              <a:gd name="connsiteX597" fmla="*/ 957503 w 12191981"/>
              <a:gd name="connsiteY597" fmla="*/ 1602815 h 1706880"/>
              <a:gd name="connsiteX598" fmla="*/ 975357 w 12191981"/>
              <a:gd name="connsiteY598" fmla="*/ 1645920 h 1706880"/>
              <a:gd name="connsiteX599" fmla="*/ 957503 w 12191981"/>
              <a:gd name="connsiteY599" fmla="*/ 1689025 h 1706880"/>
              <a:gd name="connsiteX600" fmla="*/ 914397 w 12191981"/>
              <a:gd name="connsiteY600" fmla="*/ 1706880 h 1706880"/>
              <a:gd name="connsiteX601" fmla="*/ 871292 w 12191981"/>
              <a:gd name="connsiteY601" fmla="*/ 1689025 h 1706880"/>
              <a:gd name="connsiteX602" fmla="*/ 853437 w 12191981"/>
              <a:gd name="connsiteY602" fmla="*/ 1645920 h 1706880"/>
              <a:gd name="connsiteX603" fmla="*/ 871292 w 12191981"/>
              <a:gd name="connsiteY603" fmla="*/ 1602815 h 1706880"/>
              <a:gd name="connsiteX604" fmla="*/ 914397 w 12191981"/>
              <a:gd name="connsiteY604" fmla="*/ 1584960 h 1706880"/>
              <a:gd name="connsiteX605" fmla="*/ 792478 w 12191981"/>
              <a:gd name="connsiteY605" fmla="*/ 1584960 h 1706880"/>
              <a:gd name="connsiteX606" fmla="*/ 835583 w 12191981"/>
              <a:gd name="connsiteY606" fmla="*/ 1602815 h 1706880"/>
              <a:gd name="connsiteX607" fmla="*/ 853437 w 12191981"/>
              <a:gd name="connsiteY607" fmla="*/ 1645920 h 1706880"/>
              <a:gd name="connsiteX608" fmla="*/ 835583 w 12191981"/>
              <a:gd name="connsiteY608" fmla="*/ 1689025 h 1706880"/>
              <a:gd name="connsiteX609" fmla="*/ 792478 w 12191981"/>
              <a:gd name="connsiteY609" fmla="*/ 1706880 h 1706880"/>
              <a:gd name="connsiteX610" fmla="*/ 731518 w 12191981"/>
              <a:gd name="connsiteY610" fmla="*/ 1645920 h 1706880"/>
              <a:gd name="connsiteX611" fmla="*/ 792478 w 12191981"/>
              <a:gd name="connsiteY611" fmla="*/ 1584960 h 1706880"/>
              <a:gd name="connsiteX612" fmla="*/ 670558 w 12191981"/>
              <a:gd name="connsiteY612" fmla="*/ 1584960 h 1706880"/>
              <a:gd name="connsiteX613" fmla="*/ 731518 w 12191981"/>
              <a:gd name="connsiteY613" fmla="*/ 1645920 h 1706880"/>
              <a:gd name="connsiteX614" fmla="*/ 670558 w 12191981"/>
              <a:gd name="connsiteY614" fmla="*/ 1706880 h 1706880"/>
              <a:gd name="connsiteX615" fmla="*/ 627453 w 12191981"/>
              <a:gd name="connsiteY615" fmla="*/ 1689025 h 1706880"/>
              <a:gd name="connsiteX616" fmla="*/ 609598 w 12191981"/>
              <a:gd name="connsiteY616" fmla="*/ 1645920 h 1706880"/>
              <a:gd name="connsiteX617" fmla="*/ 627453 w 12191981"/>
              <a:gd name="connsiteY617" fmla="*/ 1602815 h 1706880"/>
              <a:gd name="connsiteX618" fmla="*/ 670558 w 12191981"/>
              <a:gd name="connsiteY618" fmla="*/ 1584960 h 1706880"/>
              <a:gd name="connsiteX619" fmla="*/ 548638 w 12191981"/>
              <a:gd name="connsiteY619" fmla="*/ 1584960 h 1706880"/>
              <a:gd name="connsiteX620" fmla="*/ 591744 w 12191981"/>
              <a:gd name="connsiteY620" fmla="*/ 1602815 h 1706880"/>
              <a:gd name="connsiteX621" fmla="*/ 609598 w 12191981"/>
              <a:gd name="connsiteY621" fmla="*/ 1645920 h 1706880"/>
              <a:gd name="connsiteX622" fmla="*/ 591744 w 12191981"/>
              <a:gd name="connsiteY622" fmla="*/ 1689025 h 1706880"/>
              <a:gd name="connsiteX623" fmla="*/ 548638 w 12191981"/>
              <a:gd name="connsiteY623" fmla="*/ 1706880 h 1706880"/>
              <a:gd name="connsiteX624" fmla="*/ 505533 w 12191981"/>
              <a:gd name="connsiteY624" fmla="*/ 1689025 h 1706880"/>
              <a:gd name="connsiteX625" fmla="*/ 487679 w 12191981"/>
              <a:gd name="connsiteY625" fmla="*/ 1645920 h 1706880"/>
              <a:gd name="connsiteX626" fmla="*/ 505533 w 12191981"/>
              <a:gd name="connsiteY626" fmla="*/ 1602815 h 1706880"/>
              <a:gd name="connsiteX627" fmla="*/ 548638 w 12191981"/>
              <a:gd name="connsiteY627" fmla="*/ 1584960 h 1706880"/>
              <a:gd name="connsiteX628" fmla="*/ 426719 w 12191981"/>
              <a:gd name="connsiteY628" fmla="*/ 1584960 h 1706880"/>
              <a:gd name="connsiteX629" fmla="*/ 469824 w 12191981"/>
              <a:gd name="connsiteY629" fmla="*/ 1602815 h 1706880"/>
              <a:gd name="connsiteX630" fmla="*/ 487679 w 12191981"/>
              <a:gd name="connsiteY630" fmla="*/ 1645920 h 1706880"/>
              <a:gd name="connsiteX631" fmla="*/ 469824 w 12191981"/>
              <a:gd name="connsiteY631" fmla="*/ 1689025 h 1706880"/>
              <a:gd name="connsiteX632" fmla="*/ 426719 w 12191981"/>
              <a:gd name="connsiteY632" fmla="*/ 1706880 h 1706880"/>
              <a:gd name="connsiteX633" fmla="*/ 383614 w 12191981"/>
              <a:gd name="connsiteY633" fmla="*/ 1689025 h 1706880"/>
              <a:gd name="connsiteX634" fmla="*/ 365759 w 12191981"/>
              <a:gd name="connsiteY634" fmla="*/ 1645920 h 1706880"/>
              <a:gd name="connsiteX635" fmla="*/ 383614 w 12191981"/>
              <a:gd name="connsiteY635" fmla="*/ 1602815 h 1706880"/>
              <a:gd name="connsiteX636" fmla="*/ 426719 w 12191981"/>
              <a:gd name="connsiteY636" fmla="*/ 1584960 h 1706880"/>
              <a:gd name="connsiteX637" fmla="*/ 304799 w 12191981"/>
              <a:gd name="connsiteY637" fmla="*/ 1584960 h 1706880"/>
              <a:gd name="connsiteX638" fmla="*/ 347904 w 12191981"/>
              <a:gd name="connsiteY638" fmla="*/ 1602815 h 1706880"/>
              <a:gd name="connsiteX639" fmla="*/ 365759 w 12191981"/>
              <a:gd name="connsiteY639" fmla="*/ 1645920 h 1706880"/>
              <a:gd name="connsiteX640" fmla="*/ 347904 w 12191981"/>
              <a:gd name="connsiteY640" fmla="*/ 1689025 h 1706880"/>
              <a:gd name="connsiteX641" fmla="*/ 304799 w 12191981"/>
              <a:gd name="connsiteY641" fmla="*/ 1706880 h 1706880"/>
              <a:gd name="connsiteX642" fmla="*/ 261694 w 12191981"/>
              <a:gd name="connsiteY642" fmla="*/ 1689025 h 1706880"/>
              <a:gd name="connsiteX643" fmla="*/ 243839 w 12191981"/>
              <a:gd name="connsiteY643" fmla="*/ 1645920 h 1706880"/>
              <a:gd name="connsiteX644" fmla="*/ 261694 w 12191981"/>
              <a:gd name="connsiteY644" fmla="*/ 1602815 h 1706880"/>
              <a:gd name="connsiteX645" fmla="*/ 304799 w 12191981"/>
              <a:gd name="connsiteY645" fmla="*/ 1584960 h 1706880"/>
              <a:gd name="connsiteX646" fmla="*/ 182880 w 12191981"/>
              <a:gd name="connsiteY646" fmla="*/ 1584960 h 1706880"/>
              <a:gd name="connsiteX647" fmla="*/ 225985 w 12191981"/>
              <a:gd name="connsiteY647" fmla="*/ 1602815 h 1706880"/>
              <a:gd name="connsiteX648" fmla="*/ 243839 w 12191981"/>
              <a:gd name="connsiteY648" fmla="*/ 1645920 h 1706880"/>
              <a:gd name="connsiteX649" fmla="*/ 225985 w 12191981"/>
              <a:gd name="connsiteY649" fmla="*/ 1689025 h 1706880"/>
              <a:gd name="connsiteX650" fmla="*/ 182880 w 12191981"/>
              <a:gd name="connsiteY650" fmla="*/ 1706880 h 1706880"/>
              <a:gd name="connsiteX651" fmla="*/ 139774 w 12191981"/>
              <a:gd name="connsiteY651" fmla="*/ 1689025 h 1706880"/>
              <a:gd name="connsiteX652" fmla="*/ 121920 w 12191981"/>
              <a:gd name="connsiteY652" fmla="*/ 1645920 h 1706880"/>
              <a:gd name="connsiteX653" fmla="*/ 139774 w 12191981"/>
              <a:gd name="connsiteY653" fmla="*/ 1602815 h 1706880"/>
              <a:gd name="connsiteX654" fmla="*/ 182880 w 12191981"/>
              <a:gd name="connsiteY654" fmla="*/ 1584960 h 1706880"/>
              <a:gd name="connsiteX655" fmla="*/ 60960 w 12191981"/>
              <a:gd name="connsiteY655" fmla="*/ 1584960 h 1706880"/>
              <a:gd name="connsiteX656" fmla="*/ 104065 w 12191981"/>
              <a:gd name="connsiteY656" fmla="*/ 1602815 h 1706880"/>
              <a:gd name="connsiteX657" fmla="*/ 121920 w 12191981"/>
              <a:gd name="connsiteY657" fmla="*/ 1645920 h 1706880"/>
              <a:gd name="connsiteX658" fmla="*/ 104065 w 12191981"/>
              <a:gd name="connsiteY658" fmla="*/ 1689025 h 1706880"/>
              <a:gd name="connsiteX659" fmla="*/ 60960 w 12191981"/>
              <a:gd name="connsiteY659" fmla="*/ 1706880 h 1706880"/>
              <a:gd name="connsiteX660" fmla="*/ 0 w 12191981"/>
              <a:gd name="connsiteY660" fmla="*/ 1645920 h 1706880"/>
              <a:gd name="connsiteX661" fmla="*/ 60960 w 12191981"/>
              <a:gd name="connsiteY661" fmla="*/ 1584960 h 1706880"/>
              <a:gd name="connsiteX662" fmla="*/ 12009102 w 12191981"/>
              <a:gd name="connsiteY662" fmla="*/ 1463040 h 1706880"/>
              <a:gd name="connsiteX663" fmla="*/ 12052207 w 12191981"/>
              <a:gd name="connsiteY663" fmla="*/ 1480895 h 1706880"/>
              <a:gd name="connsiteX664" fmla="*/ 12070061 w 12191981"/>
              <a:gd name="connsiteY664" fmla="*/ 1523998 h 1706880"/>
              <a:gd name="connsiteX665" fmla="*/ 12087916 w 12191981"/>
              <a:gd name="connsiteY665" fmla="*/ 1480895 h 1706880"/>
              <a:gd name="connsiteX666" fmla="*/ 12131021 w 12191981"/>
              <a:gd name="connsiteY666" fmla="*/ 1463040 h 1706880"/>
              <a:gd name="connsiteX667" fmla="*/ 12191981 w 12191981"/>
              <a:gd name="connsiteY667" fmla="*/ 1524000 h 1706880"/>
              <a:gd name="connsiteX668" fmla="*/ 12131021 w 12191981"/>
              <a:gd name="connsiteY668" fmla="*/ 1584960 h 1706880"/>
              <a:gd name="connsiteX669" fmla="*/ 12087916 w 12191981"/>
              <a:gd name="connsiteY669" fmla="*/ 1567105 h 1706880"/>
              <a:gd name="connsiteX670" fmla="*/ 12070061 w 12191981"/>
              <a:gd name="connsiteY670" fmla="*/ 1524001 h 1706880"/>
              <a:gd name="connsiteX671" fmla="*/ 12052207 w 12191981"/>
              <a:gd name="connsiteY671" fmla="*/ 1567105 h 1706880"/>
              <a:gd name="connsiteX672" fmla="*/ 12009102 w 12191981"/>
              <a:gd name="connsiteY672" fmla="*/ 1584960 h 1706880"/>
              <a:gd name="connsiteX673" fmla="*/ 11948142 w 12191981"/>
              <a:gd name="connsiteY673" fmla="*/ 1524000 h 1706880"/>
              <a:gd name="connsiteX674" fmla="*/ 12009102 w 12191981"/>
              <a:gd name="connsiteY674" fmla="*/ 1463040 h 1706880"/>
              <a:gd name="connsiteX675" fmla="*/ 11887182 w 12191981"/>
              <a:gd name="connsiteY675" fmla="*/ 1463040 h 1706880"/>
              <a:gd name="connsiteX676" fmla="*/ 11948142 w 12191981"/>
              <a:gd name="connsiteY676" fmla="*/ 1524000 h 1706880"/>
              <a:gd name="connsiteX677" fmla="*/ 11887182 w 12191981"/>
              <a:gd name="connsiteY677" fmla="*/ 1584960 h 1706880"/>
              <a:gd name="connsiteX678" fmla="*/ 11826222 w 12191981"/>
              <a:gd name="connsiteY678" fmla="*/ 1524000 h 1706880"/>
              <a:gd name="connsiteX679" fmla="*/ 11887182 w 12191981"/>
              <a:gd name="connsiteY679" fmla="*/ 1463040 h 1706880"/>
              <a:gd name="connsiteX680" fmla="*/ 11765261 w 12191981"/>
              <a:gd name="connsiteY680" fmla="*/ 1463040 h 1706880"/>
              <a:gd name="connsiteX681" fmla="*/ 11826221 w 12191981"/>
              <a:gd name="connsiteY681" fmla="*/ 1524000 h 1706880"/>
              <a:gd name="connsiteX682" fmla="*/ 11765261 w 12191981"/>
              <a:gd name="connsiteY682" fmla="*/ 1584960 h 1706880"/>
              <a:gd name="connsiteX683" fmla="*/ 11704301 w 12191981"/>
              <a:gd name="connsiteY683" fmla="*/ 1524000 h 1706880"/>
              <a:gd name="connsiteX684" fmla="*/ 11765261 w 12191981"/>
              <a:gd name="connsiteY684" fmla="*/ 1463040 h 1706880"/>
              <a:gd name="connsiteX685" fmla="*/ 11521422 w 12191981"/>
              <a:gd name="connsiteY685" fmla="*/ 1463040 h 1706880"/>
              <a:gd name="connsiteX686" fmla="*/ 11564527 w 12191981"/>
              <a:gd name="connsiteY686" fmla="*/ 1480895 h 1706880"/>
              <a:gd name="connsiteX687" fmla="*/ 11582381 w 12191981"/>
              <a:gd name="connsiteY687" fmla="*/ 1523999 h 1706880"/>
              <a:gd name="connsiteX688" fmla="*/ 11600236 w 12191981"/>
              <a:gd name="connsiteY688" fmla="*/ 1480895 h 1706880"/>
              <a:gd name="connsiteX689" fmla="*/ 11643341 w 12191981"/>
              <a:gd name="connsiteY689" fmla="*/ 1463040 h 1706880"/>
              <a:gd name="connsiteX690" fmla="*/ 11704301 w 12191981"/>
              <a:gd name="connsiteY690" fmla="*/ 1524000 h 1706880"/>
              <a:gd name="connsiteX691" fmla="*/ 11643341 w 12191981"/>
              <a:gd name="connsiteY691" fmla="*/ 1584960 h 1706880"/>
              <a:gd name="connsiteX692" fmla="*/ 11600236 w 12191981"/>
              <a:gd name="connsiteY692" fmla="*/ 1567105 h 1706880"/>
              <a:gd name="connsiteX693" fmla="*/ 11582381 w 12191981"/>
              <a:gd name="connsiteY693" fmla="*/ 1524001 h 1706880"/>
              <a:gd name="connsiteX694" fmla="*/ 11564527 w 12191981"/>
              <a:gd name="connsiteY694" fmla="*/ 1567105 h 1706880"/>
              <a:gd name="connsiteX695" fmla="*/ 11521422 w 12191981"/>
              <a:gd name="connsiteY695" fmla="*/ 1584960 h 1706880"/>
              <a:gd name="connsiteX696" fmla="*/ 11460462 w 12191981"/>
              <a:gd name="connsiteY696" fmla="*/ 1524000 h 1706880"/>
              <a:gd name="connsiteX697" fmla="*/ 11521422 w 12191981"/>
              <a:gd name="connsiteY697" fmla="*/ 1463040 h 1706880"/>
              <a:gd name="connsiteX698" fmla="*/ 11399502 w 12191981"/>
              <a:gd name="connsiteY698" fmla="*/ 1463040 h 1706880"/>
              <a:gd name="connsiteX699" fmla="*/ 11460462 w 12191981"/>
              <a:gd name="connsiteY699" fmla="*/ 1524000 h 1706880"/>
              <a:gd name="connsiteX700" fmla="*/ 11399502 w 12191981"/>
              <a:gd name="connsiteY700" fmla="*/ 1584960 h 1706880"/>
              <a:gd name="connsiteX701" fmla="*/ 11338542 w 12191981"/>
              <a:gd name="connsiteY701" fmla="*/ 1524000 h 1706880"/>
              <a:gd name="connsiteX702" fmla="*/ 11399502 w 12191981"/>
              <a:gd name="connsiteY702" fmla="*/ 1463040 h 1706880"/>
              <a:gd name="connsiteX703" fmla="*/ 11155662 w 12191981"/>
              <a:gd name="connsiteY703" fmla="*/ 1463040 h 1706880"/>
              <a:gd name="connsiteX704" fmla="*/ 11198767 w 12191981"/>
              <a:gd name="connsiteY704" fmla="*/ 1480895 h 1706880"/>
              <a:gd name="connsiteX705" fmla="*/ 11216622 w 12191981"/>
              <a:gd name="connsiteY705" fmla="*/ 1523998 h 1706880"/>
              <a:gd name="connsiteX706" fmla="*/ 11234476 w 12191981"/>
              <a:gd name="connsiteY706" fmla="*/ 1480895 h 1706880"/>
              <a:gd name="connsiteX707" fmla="*/ 11277581 w 12191981"/>
              <a:gd name="connsiteY707" fmla="*/ 1463040 h 1706880"/>
              <a:gd name="connsiteX708" fmla="*/ 11338541 w 12191981"/>
              <a:gd name="connsiteY708" fmla="*/ 1524000 h 1706880"/>
              <a:gd name="connsiteX709" fmla="*/ 11277581 w 12191981"/>
              <a:gd name="connsiteY709" fmla="*/ 1584960 h 1706880"/>
              <a:gd name="connsiteX710" fmla="*/ 11234476 w 12191981"/>
              <a:gd name="connsiteY710" fmla="*/ 1567105 h 1706880"/>
              <a:gd name="connsiteX711" fmla="*/ 11216622 w 12191981"/>
              <a:gd name="connsiteY711" fmla="*/ 1524001 h 1706880"/>
              <a:gd name="connsiteX712" fmla="*/ 11198767 w 12191981"/>
              <a:gd name="connsiteY712" fmla="*/ 1567105 h 1706880"/>
              <a:gd name="connsiteX713" fmla="*/ 11155662 w 12191981"/>
              <a:gd name="connsiteY713" fmla="*/ 1584960 h 1706880"/>
              <a:gd name="connsiteX714" fmla="*/ 11094702 w 12191981"/>
              <a:gd name="connsiteY714" fmla="*/ 1524000 h 1706880"/>
              <a:gd name="connsiteX715" fmla="*/ 11155662 w 12191981"/>
              <a:gd name="connsiteY715" fmla="*/ 1463040 h 1706880"/>
              <a:gd name="connsiteX716" fmla="*/ 11033742 w 12191981"/>
              <a:gd name="connsiteY716" fmla="*/ 1463040 h 1706880"/>
              <a:gd name="connsiteX717" fmla="*/ 11094702 w 12191981"/>
              <a:gd name="connsiteY717" fmla="*/ 1524000 h 1706880"/>
              <a:gd name="connsiteX718" fmla="*/ 11033742 w 12191981"/>
              <a:gd name="connsiteY718" fmla="*/ 1584960 h 1706880"/>
              <a:gd name="connsiteX719" fmla="*/ 10972782 w 12191981"/>
              <a:gd name="connsiteY719" fmla="*/ 1524000 h 1706880"/>
              <a:gd name="connsiteX720" fmla="*/ 11033742 w 12191981"/>
              <a:gd name="connsiteY720" fmla="*/ 1463040 h 1706880"/>
              <a:gd name="connsiteX721" fmla="*/ 10911821 w 12191981"/>
              <a:gd name="connsiteY721" fmla="*/ 1463040 h 1706880"/>
              <a:gd name="connsiteX722" fmla="*/ 10972781 w 12191981"/>
              <a:gd name="connsiteY722" fmla="*/ 1524000 h 1706880"/>
              <a:gd name="connsiteX723" fmla="*/ 10911821 w 12191981"/>
              <a:gd name="connsiteY723" fmla="*/ 1584960 h 1706880"/>
              <a:gd name="connsiteX724" fmla="*/ 10850861 w 12191981"/>
              <a:gd name="connsiteY724" fmla="*/ 1524000 h 1706880"/>
              <a:gd name="connsiteX725" fmla="*/ 10911821 w 12191981"/>
              <a:gd name="connsiteY725" fmla="*/ 1463040 h 1706880"/>
              <a:gd name="connsiteX726" fmla="*/ 10667982 w 12191981"/>
              <a:gd name="connsiteY726" fmla="*/ 1463040 h 1706880"/>
              <a:gd name="connsiteX727" fmla="*/ 10711087 w 12191981"/>
              <a:gd name="connsiteY727" fmla="*/ 1480895 h 1706880"/>
              <a:gd name="connsiteX728" fmla="*/ 10728942 w 12191981"/>
              <a:gd name="connsiteY728" fmla="*/ 1523998 h 1706880"/>
              <a:gd name="connsiteX729" fmla="*/ 10746796 w 12191981"/>
              <a:gd name="connsiteY729" fmla="*/ 1480895 h 1706880"/>
              <a:gd name="connsiteX730" fmla="*/ 10789901 w 12191981"/>
              <a:gd name="connsiteY730" fmla="*/ 1463040 h 1706880"/>
              <a:gd name="connsiteX731" fmla="*/ 10850861 w 12191981"/>
              <a:gd name="connsiteY731" fmla="*/ 1524000 h 1706880"/>
              <a:gd name="connsiteX732" fmla="*/ 10789901 w 12191981"/>
              <a:gd name="connsiteY732" fmla="*/ 1584960 h 1706880"/>
              <a:gd name="connsiteX733" fmla="*/ 10746796 w 12191981"/>
              <a:gd name="connsiteY733" fmla="*/ 1567105 h 1706880"/>
              <a:gd name="connsiteX734" fmla="*/ 10728942 w 12191981"/>
              <a:gd name="connsiteY734" fmla="*/ 1524001 h 1706880"/>
              <a:gd name="connsiteX735" fmla="*/ 10711087 w 12191981"/>
              <a:gd name="connsiteY735" fmla="*/ 1567105 h 1706880"/>
              <a:gd name="connsiteX736" fmla="*/ 10667982 w 12191981"/>
              <a:gd name="connsiteY736" fmla="*/ 1584960 h 1706880"/>
              <a:gd name="connsiteX737" fmla="*/ 10607022 w 12191981"/>
              <a:gd name="connsiteY737" fmla="*/ 1524000 h 1706880"/>
              <a:gd name="connsiteX738" fmla="*/ 10667982 w 12191981"/>
              <a:gd name="connsiteY738" fmla="*/ 1463040 h 1706880"/>
              <a:gd name="connsiteX739" fmla="*/ 10546062 w 12191981"/>
              <a:gd name="connsiteY739" fmla="*/ 1463040 h 1706880"/>
              <a:gd name="connsiteX740" fmla="*/ 10607022 w 12191981"/>
              <a:gd name="connsiteY740" fmla="*/ 1524000 h 1706880"/>
              <a:gd name="connsiteX741" fmla="*/ 10546062 w 12191981"/>
              <a:gd name="connsiteY741" fmla="*/ 1584960 h 1706880"/>
              <a:gd name="connsiteX742" fmla="*/ 10485102 w 12191981"/>
              <a:gd name="connsiteY742" fmla="*/ 1524000 h 1706880"/>
              <a:gd name="connsiteX743" fmla="*/ 10546062 w 12191981"/>
              <a:gd name="connsiteY743" fmla="*/ 1463040 h 1706880"/>
              <a:gd name="connsiteX744" fmla="*/ 10424141 w 12191981"/>
              <a:gd name="connsiteY744" fmla="*/ 1463040 h 1706880"/>
              <a:gd name="connsiteX745" fmla="*/ 10485101 w 12191981"/>
              <a:gd name="connsiteY745" fmla="*/ 1524000 h 1706880"/>
              <a:gd name="connsiteX746" fmla="*/ 10424141 w 12191981"/>
              <a:gd name="connsiteY746" fmla="*/ 1584960 h 1706880"/>
              <a:gd name="connsiteX747" fmla="*/ 10363181 w 12191981"/>
              <a:gd name="connsiteY747" fmla="*/ 1524000 h 1706880"/>
              <a:gd name="connsiteX748" fmla="*/ 10424141 w 12191981"/>
              <a:gd name="connsiteY748" fmla="*/ 1463040 h 1706880"/>
              <a:gd name="connsiteX749" fmla="*/ 10180302 w 12191981"/>
              <a:gd name="connsiteY749" fmla="*/ 1463040 h 1706880"/>
              <a:gd name="connsiteX750" fmla="*/ 10223407 w 12191981"/>
              <a:gd name="connsiteY750" fmla="*/ 1480895 h 1706880"/>
              <a:gd name="connsiteX751" fmla="*/ 10241261 w 12191981"/>
              <a:gd name="connsiteY751" fmla="*/ 1523998 h 1706880"/>
              <a:gd name="connsiteX752" fmla="*/ 10259116 w 12191981"/>
              <a:gd name="connsiteY752" fmla="*/ 1480895 h 1706880"/>
              <a:gd name="connsiteX753" fmla="*/ 10302221 w 12191981"/>
              <a:gd name="connsiteY753" fmla="*/ 1463040 h 1706880"/>
              <a:gd name="connsiteX754" fmla="*/ 10363181 w 12191981"/>
              <a:gd name="connsiteY754" fmla="*/ 1524000 h 1706880"/>
              <a:gd name="connsiteX755" fmla="*/ 10302221 w 12191981"/>
              <a:gd name="connsiteY755" fmla="*/ 1584960 h 1706880"/>
              <a:gd name="connsiteX756" fmla="*/ 10259116 w 12191981"/>
              <a:gd name="connsiteY756" fmla="*/ 1567105 h 1706880"/>
              <a:gd name="connsiteX757" fmla="*/ 10241261 w 12191981"/>
              <a:gd name="connsiteY757" fmla="*/ 1524001 h 1706880"/>
              <a:gd name="connsiteX758" fmla="*/ 10223407 w 12191981"/>
              <a:gd name="connsiteY758" fmla="*/ 1567105 h 1706880"/>
              <a:gd name="connsiteX759" fmla="*/ 10180302 w 12191981"/>
              <a:gd name="connsiteY759" fmla="*/ 1584960 h 1706880"/>
              <a:gd name="connsiteX760" fmla="*/ 10119342 w 12191981"/>
              <a:gd name="connsiteY760" fmla="*/ 1524000 h 1706880"/>
              <a:gd name="connsiteX761" fmla="*/ 10180302 w 12191981"/>
              <a:gd name="connsiteY761" fmla="*/ 1463040 h 1706880"/>
              <a:gd name="connsiteX762" fmla="*/ 10058381 w 12191981"/>
              <a:gd name="connsiteY762" fmla="*/ 1463040 h 1706880"/>
              <a:gd name="connsiteX763" fmla="*/ 10119341 w 12191981"/>
              <a:gd name="connsiteY763" fmla="*/ 1524000 h 1706880"/>
              <a:gd name="connsiteX764" fmla="*/ 10058381 w 12191981"/>
              <a:gd name="connsiteY764" fmla="*/ 1584960 h 1706880"/>
              <a:gd name="connsiteX765" fmla="*/ 9997421 w 12191981"/>
              <a:gd name="connsiteY765" fmla="*/ 1524000 h 1706880"/>
              <a:gd name="connsiteX766" fmla="*/ 10058381 w 12191981"/>
              <a:gd name="connsiteY766" fmla="*/ 1463040 h 1706880"/>
              <a:gd name="connsiteX767" fmla="*/ 9814542 w 12191981"/>
              <a:gd name="connsiteY767" fmla="*/ 1463040 h 1706880"/>
              <a:gd name="connsiteX768" fmla="*/ 9857647 w 12191981"/>
              <a:gd name="connsiteY768" fmla="*/ 1480895 h 1706880"/>
              <a:gd name="connsiteX769" fmla="*/ 9875501 w 12191981"/>
              <a:gd name="connsiteY769" fmla="*/ 1523998 h 1706880"/>
              <a:gd name="connsiteX770" fmla="*/ 9893356 w 12191981"/>
              <a:gd name="connsiteY770" fmla="*/ 1480895 h 1706880"/>
              <a:gd name="connsiteX771" fmla="*/ 9936461 w 12191981"/>
              <a:gd name="connsiteY771" fmla="*/ 1463040 h 1706880"/>
              <a:gd name="connsiteX772" fmla="*/ 9997421 w 12191981"/>
              <a:gd name="connsiteY772" fmla="*/ 1524000 h 1706880"/>
              <a:gd name="connsiteX773" fmla="*/ 9936461 w 12191981"/>
              <a:gd name="connsiteY773" fmla="*/ 1584960 h 1706880"/>
              <a:gd name="connsiteX774" fmla="*/ 9893356 w 12191981"/>
              <a:gd name="connsiteY774" fmla="*/ 1567105 h 1706880"/>
              <a:gd name="connsiteX775" fmla="*/ 9875501 w 12191981"/>
              <a:gd name="connsiteY775" fmla="*/ 1524001 h 1706880"/>
              <a:gd name="connsiteX776" fmla="*/ 9857647 w 12191981"/>
              <a:gd name="connsiteY776" fmla="*/ 1567105 h 1706880"/>
              <a:gd name="connsiteX777" fmla="*/ 9814542 w 12191981"/>
              <a:gd name="connsiteY777" fmla="*/ 1584960 h 1706880"/>
              <a:gd name="connsiteX778" fmla="*/ 9753582 w 12191981"/>
              <a:gd name="connsiteY778" fmla="*/ 1524000 h 1706880"/>
              <a:gd name="connsiteX779" fmla="*/ 9814542 w 12191981"/>
              <a:gd name="connsiteY779" fmla="*/ 1463040 h 1706880"/>
              <a:gd name="connsiteX780" fmla="*/ 9692622 w 12191981"/>
              <a:gd name="connsiteY780" fmla="*/ 1463040 h 1706880"/>
              <a:gd name="connsiteX781" fmla="*/ 9753582 w 12191981"/>
              <a:gd name="connsiteY781" fmla="*/ 1524000 h 1706880"/>
              <a:gd name="connsiteX782" fmla="*/ 9692622 w 12191981"/>
              <a:gd name="connsiteY782" fmla="*/ 1584960 h 1706880"/>
              <a:gd name="connsiteX783" fmla="*/ 9631662 w 12191981"/>
              <a:gd name="connsiteY783" fmla="*/ 1524000 h 1706880"/>
              <a:gd name="connsiteX784" fmla="*/ 9692622 w 12191981"/>
              <a:gd name="connsiteY784" fmla="*/ 1463040 h 1706880"/>
              <a:gd name="connsiteX785" fmla="*/ 9570701 w 12191981"/>
              <a:gd name="connsiteY785" fmla="*/ 1463040 h 1706880"/>
              <a:gd name="connsiteX786" fmla="*/ 9631661 w 12191981"/>
              <a:gd name="connsiteY786" fmla="*/ 1524000 h 1706880"/>
              <a:gd name="connsiteX787" fmla="*/ 9570701 w 12191981"/>
              <a:gd name="connsiteY787" fmla="*/ 1584960 h 1706880"/>
              <a:gd name="connsiteX788" fmla="*/ 9509741 w 12191981"/>
              <a:gd name="connsiteY788" fmla="*/ 1524000 h 1706880"/>
              <a:gd name="connsiteX789" fmla="*/ 9570701 w 12191981"/>
              <a:gd name="connsiteY789" fmla="*/ 1463040 h 1706880"/>
              <a:gd name="connsiteX790" fmla="*/ 9326862 w 12191981"/>
              <a:gd name="connsiteY790" fmla="*/ 1463040 h 1706880"/>
              <a:gd name="connsiteX791" fmla="*/ 9369967 w 12191981"/>
              <a:gd name="connsiteY791" fmla="*/ 1480895 h 1706880"/>
              <a:gd name="connsiteX792" fmla="*/ 9387821 w 12191981"/>
              <a:gd name="connsiteY792" fmla="*/ 1523998 h 1706880"/>
              <a:gd name="connsiteX793" fmla="*/ 9405676 w 12191981"/>
              <a:gd name="connsiteY793" fmla="*/ 1480895 h 1706880"/>
              <a:gd name="connsiteX794" fmla="*/ 9448781 w 12191981"/>
              <a:gd name="connsiteY794" fmla="*/ 1463040 h 1706880"/>
              <a:gd name="connsiteX795" fmla="*/ 9509741 w 12191981"/>
              <a:gd name="connsiteY795" fmla="*/ 1524000 h 1706880"/>
              <a:gd name="connsiteX796" fmla="*/ 9448781 w 12191981"/>
              <a:gd name="connsiteY796" fmla="*/ 1584960 h 1706880"/>
              <a:gd name="connsiteX797" fmla="*/ 9405676 w 12191981"/>
              <a:gd name="connsiteY797" fmla="*/ 1567105 h 1706880"/>
              <a:gd name="connsiteX798" fmla="*/ 9387821 w 12191981"/>
              <a:gd name="connsiteY798" fmla="*/ 1524001 h 1706880"/>
              <a:gd name="connsiteX799" fmla="*/ 9369967 w 12191981"/>
              <a:gd name="connsiteY799" fmla="*/ 1567105 h 1706880"/>
              <a:gd name="connsiteX800" fmla="*/ 9326862 w 12191981"/>
              <a:gd name="connsiteY800" fmla="*/ 1584960 h 1706880"/>
              <a:gd name="connsiteX801" fmla="*/ 9265902 w 12191981"/>
              <a:gd name="connsiteY801" fmla="*/ 1524000 h 1706880"/>
              <a:gd name="connsiteX802" fmla="*/ 9326862 w 12191981"/>
              <a:gd name="connsiteY802" fmla="*/ 1463040 h 1706880"/>
              <a:gd name="connsiteX803" fmla="*/ 9204941 w 12191981"/>
              <a:gd name="connsiteY803" fmla="*/ 1463040 h 1706880"/>
              <a:gd name="connsiteX804" fmla="*/ 9265901 w 12191981"/>
              <a:gd name="connsiteY804" fmla="*/ 1524000 h 1706880"/>
              <a:gd name="connsiteX805" fmla="*/ 9204941 w 12191981"/>
              <a:gd name="connsiteY805" fmla="*/ 1584960 h 1706880"/>
              <a:gd name="connsiteX806" fmla="*/ 9143981 w 12191981"/>
              <a:gd name="connsiteY806" fmla="*/ 1524000 h 1706880"/>
              <a:gd name="connsiteX807" fmla="*/ 9204941 w 12191981"/>
              <a:gd name="connsiteY807" fmla="*/ 1463040 h 1706880"/>
              <a:gd name="connsiteX808" fmla="*/ 8961102 w 12191981"/>
              <a:gd name="connsiteY808" fmla="*/ 1463040 h 1706880"/>
              <a:gd name="connsiteX809" fmla="*/ 9004207 w 12191981"/>
              <a:gd name="connsiteY809" fmla="*/ 1480895 h 1706880"/>
              <a:gd name="connsiteX810" fmla="*/ 9022062 w 12191981"/>
              <a:gd name="connsiteY810" fmla="*/ 1523999 h 1706880"/>
              <a:gd name="connsiteX811" fmla="*/ 9039916 w 12191981"/>
              <a:gd name="connsiteY811" fmla="*/ 1480895 h 1706880"/>
              <a:gd name="connsiteX812" fmla="*/ 9083021 w 12191981"/>
              <a:gd name="connsiteY812" fmla="*/ 1463040 h 1706880"/>
              <a:gd name="connsiteX813" fmla="*/ 9143981 w 12191981"/>
              <a:gd name="connsiteY813" fmla="*/ 1524000 h 1706880"/>
              <a:gd name="connsiteX814" fmla="*/ 9083021 w 12191981"/>
              <a:gd name="connsiteY814" fmla="*/ 1584960 h 1706880"/>
              <a:gd name="connsiteX815" fmla="*/ 9039916 w 12191981"/>
              <a:gd name="connsiteY815" fmla="*/ 1567105 h 1706880"/>
              <a:gd name="connsiteX816" fmla="*/ 9022062 w 12191981"/>
              <a:gd name="connsiteY816" fmla="*/ 1524001 h 1706880"/>
              <a:gd name="connsiteX817" fmla="*/ 9004207 w 12191981"/>
              <a:gd name="connsiteY817" fmla="*/ 1567105 h 1706880"/>
              <a:gd name="connsiteX818" fmla="*/ 8961102 w 12191981"/>
              <a:gd name="connsiteY818" fmla="*/ 1584960 h 1706880"/>
              <a:gd name="connsiteX819" fmla="*/ 8900142 w 12191981"/>
              <a:gd name="connsiteY819" fmla="*/ 1524000 h 1706880"/>
              <a:gd name="connsiteX820" fmla="*/ 8961102 w 12191981"/>
              <a:gd name="connsiteY820" fmla="*/ 1463040 h 1706880"/>
              <a:gd name="connsiteX821" fmla="*/ 8839182 w 12191981"/>
              <a:gd name="connsiteY821" fmla="*/ 1463040 h 1706880"/>
              <a:gd name="connsiteX822" fmla="*/ 8900142 w 12191981"/>
              <a:gd name="connsiteY822" fmla="*/ 1524000 h 1706880"/>
              <a:gd name="connsiteX823" fmla="*/ 8839182 w 12191981"/>
              <a:gd name="connsiteY823" fmla="*/ 1584960 h 1706880"/>
              <a:gd name="connsiteX824" fmla="*/ 8778222 w 12191981"/>
              <a:gd name="connsiteY824" fmla="*/ 1524000 h 1706880"/>
              <a:gd name="connsiteX825" fmla="*/ 8839182 w 12191981"/>
              <a:gd name="connsiteY825" fmla="*/ 1463040 h 1706880"/>
              <a:gd name="connsiteX826" fmla="*/ 8717261 w 12191981"/>
              <a:gd name="connsiteY826" fmla="*/ 1463040 h 1706880"/>
              <a:gd name="connsiteX827" fmla="*/ 8778221 w 12191981"/>
              <a:gd name="connsiteY827" fmla="*/ 1524000 h 1706880"/>
              <a:gd name="connsiteX828" fmla="*/ 8717261 w 12191981"/>
              <a:gd name="connsiteY828" fmla="*/ 1584960 h 1706880"/>
              <a:gd name="connsiteX829" fmla="*/ 8656301 w 12191981"/>
              <a:gd name="connsiteY829" fmla="*/ 1524000 h 1706880"/>
              <a:gd name="connsiteX830" fmla="*/ 8717261 w 12191981"/>
              <a:gd name="connsiteY830" fmla="*/ 1463040 h 1706880"/>
              <a:gd name="connsiteX831" fmla="*/ 8473422 w 12191981"/>
              <a:gd name="connsiteY831" fmla="*/ 1463040 h 1706880"/>
              <a:gd name="connsiteX832" fmla="*/ 8516527 w 12191981"/>
              <a:gd name="connsiteY832" fmla="*/ 1480895 h 1706880"/>
              <a:gd name="connsiteX833" fmla="*/ 8534382 w 12191981"/>
              <a:gd name="connsiteY833" fmla="*/ 1523998 h 1706880"/>
              <a:gd name="connsiteX834" fmla="*/ 8552236 w 12191981"/>
              <a:gd name="connsiteY834" fmla="*/ 1480895 h 1706880"/>
              <a:gd name="connsiteX835" fmla="*/ 8595341 w 12191981"/>
              <a:gd name="connsiteY835" fmla="*/ 1463040 h 1706880"/>
              <a:gd name="connsiteX836" fmla="*/ 8656301 w 12191981"/>
              <a:gd name="connsiteY836" fmla="*/ 1524000 h 1706880"/>
              <a:gd name="connsiteX837" fmla="*/ 8595341 w 12191981"/>
              <a:gd name="connsiteY837" fmla="*/ 1584960 h 1706880"/>
              <a:gd name="connsiteX838" fmla="*/ 8552236 w 12191981"/>
              <a:gd name="connsiteY838" fmla="*/ 1567105 h 1706880"/>
              <a:gd name="connsiteX839" fmla="*/ 8534382 w 12191981"/>
              <a:gd name="connsiteY839" fmla="*/ 1524001 h 1706880"/>
              <a:gd name="connsiteX840" fmla="*/ 8516527 w 12191981"/>
              <a:gd name="connsiteY840" fmla="*/ 1567105 h 1706880"/>
              <a:gd name="connsiteX841" fmla="*/ 8473422 w 12191981"/>
              <a:gd name="connsiteY841" fmla="*/ 1584960 h 1706880"/>
              <a:gd name="connsiteX842" fmla="*/ 8412462 w 12191981"/>
              <a:gd name="connsiteY842" fmla="*/ 1524000 h 1706880"/>
              <a:gd name="connsiteX843" fmla="*/ 8473422 w 12191981"/>
              <a:gd name="connsiteY843" fmla="*/ 1463040 h 1706880"/>
              <a:gd name="connsiteX844" fmla="*/ 8351501 w 12191981"/>
              <a:gd name="connsiteY844" fmla="*/ 1463040 h 1706880"/>
              <a:gd name="connsiteX845" fmla="*/ 8412461 w 12191981"/>
              <a:gd name="connsiteY845" fmla="*/ 1524000 h 1706880"/>
              <a:gd name="connsiteX846" fmla="*/ 8351501 w 12191981"/>
              <a:gd name="connsiteY846" fmla="*/ 1584960 h 1706880"/>
              <a:gd name="connsiteX847" fmla="*/ 8290541 w 12191981"/>
              <a:gd name="connsiteY847" fmla="*/ 1524000 h 1706880"/>
              <a:gd name="connsiteX848" fmla="*/ 8351501 w 12191981"/>
              <a:gd name="connsiteY848" fmla="*/ 1463040 h 1706880"/>
              <a:gd name="connsiteX849" fmla="*/ 8107662 w 12191981"/>
              <a:gd name="connsiteY849" fmla="*/ 1463040 h 1706880"/>
              <a:gd name="connsiteX850" fmla="*/ 8150767 w 12191981"/>
              <a:gd name="connsiteY850" fmla="*/ 1480895 h 1706880"/>
              <a:gd name="connsiteX851" fmla="*/ 8168621 w 12191981"/>
              <a:gd name="connsiteY851" fmla="*/ 1523999 h 1706880"/>
              <a:gd name="connsiteX852" fmla="*/ 8186476 w 12191981"/>
              <a:gd name="connsiteY852" fmla="*/ 1480895 h 1706880"/>
              <a:gd name="connsiteX853" fmla="*/ 8229581 w 12191981"/>
              <a:gd name="connsiteY853" fmla="*/ 1463040 h 1706880"/>
              <a:gd name="connsiteX854" fmla="*/ 8290541 w 12191981"/>
              <a:gd name="connsiteY854" fmla="*/ 1524000 h 1706880"/>
              <a:gd name="connsiteX855" fmla="*/ 8229581 w 12191981"/>
              <a:gd name="connsiteY855" fmla="*/ 1584960 h 1706880"/>
              <a:gd name="connsiteX856" fmla="*/ 8186476 w 12191981"/>
              <a:gd name="connsiteY856" fmla="*/ 1567105 h 1706880"/>
              <a:gd name="connsiteX857" fmla="*/ 8168621 w 12191981"/>
              <a:gd name="connsiteY857" fmla="*/ 1524001 h 1706880"/>
              <a:gd name="connsiteX858" fmla="*/ 8150767 w 12191981"/>
              <a:gd name="connsiteY858" fmla="*/ 1567105 h 1706880"/>
              <a:gd name="connsiteX859" fmla="*/ 8107662 w 12191981"/>
              <a:gd name="connsiteY859" fmla="*/ 1584960 h 1706880"/>
              <a:gd name="connsiteX860" fmla="*/ 8046702 w 12191981"/>
              <a:gd name="connsiteY860" fmla="*/ 1524000 h 1706880"/>
              <a:gd name="connsiteX861" fmla="*/ 8107662 w 12191981"/>
              <a:gd name="connsiteY861" fmla="*/ 1463040 h 1706880"/>
              <a:gd name="connsiteX862" fmla="*/ 7985742 w 12191981"/>
              <a:gd name="connsiteY862" fmla="*/ 1463040 h 1706880"/>
              <a:gd name="connsiteX863" fmla="*/ 8046702 w 12191981"/>
              <a:gd name="connsiteY863" fmla="*/ 1524000 h 1706880"/>
              <a:gd name="connsiteX864" fmla="*/ 7985742 w 12191981"/>
              <a:gd name="connsiteY864" fmla="*/ 1584960 h 1706880"/>
              <a:gd name="connsiteX865" fmla="*/ 7924782 w 12191981"/>
              <a:gd name="connsiteY865" fmla="*/ 1524000 h 1706880"/>
              <a:gd name="connsiteX866" fmla="*/ 7985742 w 12191981"/>
              <a:gd name="connsiteY866" fmla="*/ 1463040 h 1706880"/>
              <a:gd name="connsiteX867" fmla="*/ 7863821 w 12191981"/>
              <a:gd name="connsiteY867" fmla="*/ 1463040 h 1706880"/>
              <a:gd name="connsiteX868" fmla="*/ 7924781 w 12191981"/>
              <a:gd name="connsiteY868" fmla="*/ 1524000 h 1706880"/>
              <a:gd name="connsiteX869" fmla="*/ 7863821 w 12191981"/>
              <a:gd name="connsiteY869" fmla="*/ 1584960 h 1706880"/>
              <a:gd name="connsiteX870" fmla="*/ 7802861 w 12191981"/>
              <a:gd name="connsiteY870" fmla="*/ 1524000 h 1706880"/>
              <a:gd name="connsiteX871" fmla="*/ 7863821 w 12191981"/>
              <a:gd name="connsiteY871" fmla="*/ 1463040 h 1706880"/>
              <a:gd name="connsiteX872" fmla="*/ 7619982 w 12191981"/>
              <a:gd name="connsiteY872" fmla="*/ 1463040 h 1706880"/>
              <a:gd name="connsiteX873" fmla="*/ 7663087 w 12191981"/>
              <a:gd name="connsiteY873" fmla="*/ 1480895 h 1706880"/>
              <a:gd name="connsiteX874" fmla="*/ 7680941 w 12191981"/>
              <a:gd name="connsiteY874" fmla="*/ 1523999 h 1706880"/>
              <a:gd name="connsiteX875" fmla="*/ 7698796 w 12191981"/>
              <a:gd name="connsiteY875" fmla="*/ 1480895 h 1706880"/>
              <a:gd name="connsiteX876" fmla="*/ 7741901 w 12191981"/>
              <a:gd name="connsiteY876" fmla="*/ 1463040 h 1706880"/>
              <a:gd name="connsiteX877" fmla="*/ 7802861 w 12191981"/>
              <a:gd name="connsiteY877" fmla="*/ 1524000 h 1706880"/>
              <a:gd name="connsiteX878" fmla="*/ 7741901 w 12191981"/>
              <a:gd name="connsiteY878" fmla="*/ 1584960 h 1706880"/>
              <a:gd name="connsiteX879" fmla="*/ 7698796 w 12191981"/>
              <a:gd name="connsiteY879" fmla="*/ 1567105 h 1706880"/>
              <a:gd name="connsiteX880" fmla="*/ 7680941 w 12191981"/>
              <a:gd name="connsiteY880" fmla="*/ 1524001 h 1706880"/>
              <a:gd name="connsiteX881" fmla="*/ 7663087 w 12191981"/>
              <a:gd name="connsiteY881" fmla="*/ 1567105 h 1706880"/>
              <a:gd name="connsiteX882" fmla="*/ 7619982 w 12191981"/>
              <a:gd name="connsiteY882" fmla="*/ 1584960 h 1706880"/>
              <a:gd name="connsiteX883" fmla="*/ 7559022 w 12191981"/>
              <a:gd name="connsiteY883" fmla="*/ 1524000 h 1706880"/>
              <a:gd name="connsiteX884" fmla="*/ 7619982 w 12191981"/>
              <a:gd name="connsiteY884" fmla="*/ 1463040 h 1706880"/>
              <a:gd name="connsiteX885" fmla="*/ 7498061 w 12191981"/>
              <a:gd name="connsiteY885" fmla="*/ 1463040 h 1706880"/>
              <a:gd name="connsiteX886" fmla="*/ 7559021 w 12191981"/>
              <a:gd name="connsiteY886" fmla="*/ 1524000 h 1706880"/>
              <a:gd name="connsiteX887" fmla="*/ 7498061 w 12191981"/>
              <a:gd name="connsiteY887" fmla="*/ 1584960 h 1706880"/>
              <a:gd name="connsiteX888" fmla="*/ 7437101 w 12191981"/>
              <a:gd name="connsiteY888" fmla="*/ 1524000 h 1706880"/>
              <a:gd name="connsiteX889" fmla="*/ 7498061 w 12191981"/>
              <a:gd name="connsiteY889" fmla="*/ 1463040 h 1706880"/>
              <a:gd name="connsiteX890" fmla="*/ 7376141 w 12191981"/>
              <a:gd name="connsiteY890" fmla="*/ 1463040 h 1706880"/>
              <a:gd name="connsiteX891" fmla="*/ 7437101 w 12191981"/>
              <a:gd name="connsiteY891" fmla="*/ 1524000 h 1706880"/>
              <a:gd name="connsiteX892" fmla="*/ 7376141 w 12191981"/>
              <a:gd name="connsiteY892" fmla="*/ 1584960 h 1706880"/>
              <a:gd name="connsiteX893" fmla="*/ 7315181 w 12191981"/>
              <a:gd name="connsiteY893" fmla="*/ 1524000 h 1706880"/>
              <a:gd name="connsiteX894" fmla="*/ 7376141 w 12191981"/>
              <a:gd name="connsiteY894" fmla="*/ 1463040 h 1706880"/>
              <a:gd name="connsiteX895" fmla="*/ 7132302 w 12191981"/>
              <a:gd name="connsiteY895" fmla="*/ 1463040 h 1706880"/>
              <a:gd name="connsiteX896" fmla="*/ 7175407 w 12191981"/>
              <a:gd name="connsiteY896" fmla="*/ 1480895 h 1706880"/>
              <a:gd name="connsiteX897" fmla="*/ 7193261 w 12191981"/>
              <a:gd name="connsiteY897" fmla="*/ 1523998 h 1706880"/>
              <a:gd name="connsiteX898" fmla="*/ 7211116 w 12191981"/>
              <a:gd name="connsiteY898" fmla="*/ 1480895 h 1706880"/>
              <a:gd name="connsiteX899" fmla="*/ 7254221 w 12191981"/>
              <a:gd name="connsiteY899" fmla="*/ 1463040 h 1706880"/>
              <a:gd name="connsiteX900" fmla="*/ 7315181 w 12191981"/>
              <a:gd name="connsiteY900" fmla="*/ 1524000 h 1706880"/>
              <a:gd name="connsiteX901" fmla="*/ 7254221 w 12191981"/>
              <a:gd name="connsiteY901" fmla="*/ 1584960 h 1706880"/>
              <a:gd name="connsiteX902" fmla="*/ 7211116 w 12191981"/>
              <a:gd name="connsiteY902" fmla="*/ 1567105 h 1706880"/>
              <a:gd name="connsiteX903" fmla="*/ 7193261 w 12191981"/>
              <a:gd name="connsiteY903" fmla="*/ 1524001 h 1706880"/>
              <a:gd name="connsiteX904" fmla="*/ 7175407 w 12191981"/>
              <a:gd name="connsiteY904" fmla="*/ 1567105 h 1706880"/>
              <a:gd name="connsiteX905" fmla="*/ 7132302 w 12191981"/>
              <a:gd name="connsiteY905" fmla="*/ 1584960 h 1706880"/>
              <a:gd name="connsiteX906" fmla="*/ 7071342 w 12191981"/>
              <a:gd name="connsiteY906" fmla="*/ 1524000 h 1706880"/>
              <a:gd name="connsiteX907" fmla="*/ 7132302 w 12191981"/>
              <a:gd name="connsiteY907" fmla="*/ 1463040 h 1706880"/>
              <a:gd name="connsiteX908" fmla="*/ 7010381 w 12191981"/>
              <a:gd name="connsiteY908" fmla="*/ 1463040 h 1706880"/>
              <a:gd name="connsiteX909" fmla="*/ 7071341 w 12191981"/>
              <a:gd name="connsiteY909" fmla="*/ 1524000 h 1706880"/>
              <a:gd name="connsiteX910" fmla="*/ 7010381 w 12191981"/>
              <a:gd name="connsiteY910" fmla="*/ 1584960 h 1706880"/>
              <a:gd name="connsiteX911" fmla="*/ 6949421 w 12191981"/>
              <a:gd name="connsiteY911" fmla="*/ 1524000 h 1706880"/>
              <a:gd name="connsiteX912" fmla="*/ 7010381 w 12191981"/>
              <a:gd name="connsiteY912" fmla="*/ 1463040 h 1706880"/>
              <a:gd name="connsiteX913" fmla="*/ 6766543 w 12191981"/>
              <a:gd name="connsiteY913" fmla="*/ 1463040 h 1706880"/>
              <a:gd name="connsiteX914" fmla="*/ 6809648 w 12191981"/>
              <a:gd name="connsiteY914" fmla="*/ 1480895 h 1706880"/>
              <a:gd name="connsiteX915" fmla="*/ 6827502 w 12191981"/>
              <a:gd name="connsiteY915" fmla="*/ 1523997 h 1706880"/>
              <a:gd name="connsiteX916" fmla="*/ 6845356 w 12191981"/>
              <a:gd name="connsiteY916" fmla="*/ 1480895 h 1706880"/>
              <a:gd name="connsiteX917" fmla="*/ 6888461 w 12191981"/>
              <a:gd name="connsiteY917" fmla="*/ 1463040 h 1706880"/>
              <a:gd name="connsiteX918" fmla="*/ 6949421 w 12191981"/>
              <a:gd name="connsiteY918" fmla="*/ 1524000 h 1706880"/>
              <a:gd name="connsiteX919" fmla="*/ 6888461 w 12191981"/>
              <a:gd name="connsiteY919" fmla="*/ 1584960 h 1706880"/>
              <a:gd name="connsiteX920" fmla="*/ 6845356 w 12191981"/>
              <a:gd name="connsiteY920" fmla="*/ 1567105 h 1706880"/>
              <a:gd name="connsiteX921" fmla="*/ 6827502 w 12191981"/>
              <a:gd name="connsiteY921" fmla="*/ 1524002 h 1706880"/>
              <a:gd name="connsiteX922" fmla="*/ 6809648 w 12191981"/>
              <a:gd name="connsiteY922" fmla="*/ 1567105 h 1706880"/>
              <a:gd name="connsiteX923" fmla="*/ 6766543 w 12191981"/>
              <a:gd name="connsiteY923" fmla="*/ 1584960 h 1706880"/>
              <a:gd name="connsiteX924" fmla="*/ 6705583 w 12191981"/>
              <a:gd name="connsiteY924" fmla="*/ 1524000 h 1706880"/>
              <a:gd name="connsiteX925" fmla="*/ 6766543 w 12191981"/>
              <a:gd name="connsiteY925" fmla="*/ 1463040 h 1706880"/>
              <a:gd name="connsiteX926" fmla="*/ 6644622 w 12191981"/>
              <a:gd name="connsiteY926" fmla="*/ 1463040 h 1706880"/>
              <a:gd name="connsiteX927" fmla="*/ 6705582 w 12191981"/>
              <a:gd name="connsiteY927" fmla="*/ 1524000 h 1706880"/>
              <a:gd name="connsiteX928" fmla="*/ 6644622 w 12191981"/>
              <a:gd name="connsiteY928" fmla="*/ 1584960 h 1706880"/>
              <a:gd name="connsiteX929" fmla="*/ 6583662 w 12191981"/>
              <a:gd name="connsiteY929" fmla="*/ 1524000 h 1706880"/>
              <a:gd name="connsiteX930" fmla="*/ 6644622 w 12191981"/>
              <a:gd name="connsiteY930" fmla="*/ 1463040 h 1706880"/>
              <a:gd name="connsiteX931" fmla="*/ 6522702 w 12191981"/>
              <a:gd name="connsiteY931" fmla="*/ 1463040 h 1706880"/>
              <a:gd name="connsiteX932" fmla="*/ 6583662 w 12191981"/>
              <a:gd name="connsiteY932" fmla="*/ 1524000 h 1706880"/>
              <a:gd name="connsiteX933" fmla="*/ 6522702 w 12191981"/>
              <a:gd name="connsiteY933" fmla="*/ 1584960 h 1706880"/>
              <a:gd name="connsiteX934" fmla="*/ 6461742 w 12191981"/>
              <a:gd name="connsiteY934" fmla="*/ 1524000 h 1706880"/>
              <a:gd name="connsiteX935" fmla="*/ 6522702 w 12191981"/>
              <a:gd name="connsiteY935" fmla="*/ 1463040 h 1706880"/>
              <a:gd name="connsiteX936" fmla="*/ 6278863 w 12191981"/>
              <a:gd name="connsiteY936" fmla="*/ 1463040 h 1706880"/>
              <a:gd name="connsiteX937" fmla="*/ 6321968 w 12191981"/>
              <a:gd name="connsiteY937" fmla="*/ 1480895 h 1706880"/>
              <a:gd name="connsiteX938" fmla="*/ 6339822 w 12191981"/>
              <a:gd name="connsiteY938" fmla="*/ 1523998 h 1706880"/>
              <a:gd name="connsiteX939" fmla="*/ 6357677 w 12191981"/>
              <a:gd name="connsiteY939" fmla="*/ 1480895 h 1706880"/>
              <a:gd name="connsiteX940" fmla="*/ 6400782 w 12191981"/>
              <a:gd name="connsiteY940" fmla="*/ 1463040 h 1706880"/>
              <a:gd name="connsiteX941" fmla="*/ 6461742 w 12191981"/>
              <a:gd name="connsiteY941" fmla="*/ 1524000 h 1706880"/>
              <a:gd name="connsiteX942" fmla="*/ 6400782 w 12191981"/>
              <a:gd name="connsiteY942" fmla="*/ 1584960 h 1706880"/>
              <a:gd name="connsiteX943" fmla="*/ 6357677 w 12191981"/>
              <a:gd name="connsiteY943" fmla="*/ 1567105 h 1706880"/>
              <a:gd name="connsiteX944" fmla="*/ 6339822 w 12191981"/>
              <a:gd name="connsiteY944" fmla="*/ 1524001 h 1706880"/>
              <a:gd name="connsiteX945" fmla="*/ 6321968 w 12191981"/>
              <a:gd name="connsiteY945" fmla="*/ 1567105 h 1706880"/>
              <a:gd name="connsiteX946" fmla="*/ 6278863 w 12191981"/>
              <a:gd name="connsiteY946" fmla="*/ 1584960 h 1706880"/>
              <a:gd name="connsiteX947" fmla="*/ 6217903 w 12191981"/>
              <a:gd name="connsiteY947" fmla="*/ 1524000 h 1706880"/>
              <a:gd name="connsiteX948" fmla="*/ 6278863 w 12191981"/>
              <a:gd name="connsiteY948" fmla="*/ 1463040 h 1706880"/>
              <a:gd name="connsiteX949" fmla="*/ 6156942 w 12191981"/>
              <a:gd name="connsiteY949" fmla="*/ 1463040 h 1706880"/>
              <a:gd name="connsiteX950" fmla="*/ 6217902 w 12191981"/>
              <a:gd name="connsiteY950" fmla="*/ 1524000 h 1706880"/>
              <a:gd name="connsiteX951" fmla="*/ 6156942 w 12191981"/>
              <a:gd name="connsiteY951" fmla="*/ 1584960 h 1706880"/>
              <a:gd name="connsiteX952" fmla="*/ 6095982 w 12191981"/>
              <a:gd name="connsiteY952" fmla="*/ 1524000 h 1706880"/>
              <a:gd name="connsiteX953" fmla="*/ 6156942 w 12191981"/>
              <a:gd name="connsiteY953" fmla="*/ 1463040 h 1706880"/>
              <a:gd name="connsiteX954" fmla="*/ 5913107 w 12191981"/>
              <a:gd name="connsiteY954" fmla="*/ 1463040 h 1706880"/>
              <a:gd name="connsiteX955" fmla="*/ 5956211 w 12191981"/>
              <a:gd name="connsiteY955" fmla="*/ 1480895 h 1706880"/>
              <a:gd name="connsiteX956" fmla="*/ 5974065 w 12191981"/>
              <a:gd name="connsiteY956" fmla="*/ 1523998 h 1706880"/>
              <a:gd name="connsiteX957" fmla="*/ 5991919 w 12191981"/>
              <a:gd name="connsiteY957" fmla="*/ 1480895 h 1706880"/>
              <a:gd name="connsiteX958" fmla="*/ 6035023 w 12191981"/>
              <a:gd name="connsiteY958" fmla="*/ 1463040 h 1706880"/>
              <a:gd name="connsiteX959" fmla="*/ 6095982 w 12191981"/>
              <a:gd name="connsiteY959" fmla="*/ 1524000 h 1706880"/>
              <a:gd name="connsiteX960" fmla="*/ 6035023 w 12191981"/>
              <a:gd name="connsiteY960" fmla="*/ 1584960 h 1706880"/>
              <a:gd name="connsiteX961" fmla="*/ 5991919 w 12191981"/>
              <a:gd name="connsiteY961" fmla="*/ 1567105 h 1706880"/>
              <a:gd name="connsiteX962" fmla="*/ 5974065 w 12191981"/>
              <a:gd name="connsiteY962" fmla="*/ 1524001 h 1706880"/>
              <a:gd name="connsiteX963" fmla="*/ 5956211 w 12191981"/>
              <a:gd name="connsiteY963" fmla="*/ 1567105 h 1706880"/>
              <a:gd name="connsiteX964" fmla="*/ 5913107 w 12191981"/>
              <a:gd name="connsiteY964" fmla="*/ 1584960 h 1706880"/>
              <a:gd name="connsiteX965" fmla="*/ 5852148 w 12191981"/>
              <a:gd name="connsiteY965" fmla="*/ 1524000 h 1706880"/>
              <a:gd name="connsiteX966" fmla="*/ 5913107 w 12191981"/>
              <a:gd name="connsiteY966" fmla="*/ 1463040 h 1706880"/>
              <a:gd name="connsiteX967" fmla="*/ 5791189 w 12191981"/>
              <a:gd name="connsiteY967" fmla="*/ 1463040 h 1706880"/>
              <a:gd name="connsiteX968" fmla="*/ 5852147 w 12191981"/>
              <a:gd name="connsiteY968" fmla="*/ 1524000 h 1706880"/>
              <a:gd name="connsiteX969" fmla="*/ 5791189 w 12191981"/>
              <a:gd name="connsiteY969" fmla="*/ 1584960 h 1706880"/>
              <a:gd name="connsiteX970" fmla="*/ 5730231 w 12191981"/>
              <a:gd name="connsiteY970" fmla="*/ 1524000 h 1706880"/>
              <a:gd name="connsiteX971" fmla="*/ 5791189 w 12191981"/>
              <a:gd name="connsiteY971" fmla="*/ 1463040 h 1706880"/>
              <a:gd name="connsiteX972" fmla="*/ 5669272 w 12191981"/>
              <a:gd name="connsiteY972" fmla="*/ 1463040 h 1706880"/>
              <a:gd name="connsiteX973" fmla="*/ 5730231 w 12191981"/>
              <a:gd name="connsiteY973" fmla="*/ 1524000 h 1706880"/>
              <a:gd name="connsiteX974" fmla="*/ 5669272 w 12191981"/>
              <a:gd name="connsiteY974" fmla="*/ 1584960 h 1706880"/>
              <a:gd name="connsiteX975" fmla="*/ 5608314 w 12191981"/>
              <a:gd name="connsiteY975" fmla="*/ 1524000 h 1706880"/>
              <a:gd name="connsiteX976" fmla="*/ 5669272 w 12191981"/>
              <a:gd name="connsiteY976" fmla="*/ 1463040 h 1706880"/>
              <a:gd name="connsiteX977" fmla="*/ 5425439 w 12191981"/>
              <a:gd name="connsiteY977" fmla="*/ 1463040 h 1706880"/>
              <a:gd name="connsiteX978" fmla="*/ 5468543 w 12191981"/>
              <a:gd name="connsiteY978" fmla="*/ 1480895 h 1706880"/>
              <a:gd name="connsiteX979" fmla="*/ 5486397 w 12191981"/>
              <a:gd name="connsiteY979" fmla="*/ 1523998 h 1706880"/>
              <a:gd name="connsiteX980" fmla="*/ 5504250 w 12191981"/>
              <a:gd name="connsiteY980" fmla="*/ 1480895 h 1706880"/>
              <a:gd name="connsiteX981" fmla="*/ 5547356 w 12191981"/>
              <a:gd name="connsiteY981" fmla="*/ 1463040 h 1706880"/>
              <a:gd name="connsiteX982" fmla="*/ 5608314 w 12191981"/>
              <a:gd name="connsiteY982" fmla="*/ 1524000 h 1706880"/>
              <a:gd name="connsiteX983" fmla="*/ 5547356 w 12191981"/>
              <a:gd name="connsiteY983" fmla="*/ 1584960 h 1706880"/>
              <a:gd name="connsiteX984" fmla="*/ 5504250 w 12191981"/>
              <a:gd name="connsiteY984" fmla="*/ 1567105 h 1706880"/>
              <a:gd name="connsiteX985" fmla="*/ 5486397 w 12191981"/>
              <a:gd name="connsiteY985" fmla="*/ 1524001 h 1706880"/>
              <a:gd name="connsiteX986" fmla="*/ 5468543 w 12191981"/>
              <a:gd name="connsiteY986" fmla="*/ 1567105 h 1706880"/>
              <a:gd name="connsiteX987" fmla="*/ 5425439 w 12191981"/>
              <a:gd name="connsiteY987" fmla="*/ 1584960 h 1706880"/>
              <a:gd name="connsiteX988" fmla="*/ 5364481 w 12191981"/>
              <a:gd name="connsiteY988" fmla="*/ 1524000 h 1706880"/>
              <a:gd name="connsiteX989" fmla="*/ 5425439 w 12191981"/>
              <a:gd name="connsiteY989" fmla="*/ 1463040 h 1706880"/>
              <a:gd name="connsiteX990" fmla="*/ 5303519 w 12191981"/>
              <a:gd name="connsiteY990" fmla="*/ 1463040 h 1706880"/>
              <a:gd name="connsiteX991" fmla="*/ 5364481 w 12191981"/>
              <a:gd name="connsiteY991" fmla="*/ 1524000 h 1706880"/>
              <a:gd name="connsiteX992" fmla="*/ 5303519 w 12191981"/>
              <a:gd name="connsiteY992" fmla="*/ 1584960 h 1706880"/>
              <a:gd name="connsiteX993" fmla="*/ 5242554 w 12191981"/>
              <a:gd name="connsiteY993" fmla="*/ 1524000 h 1706880"/>
              <a:gd name="connsiteX994" fmla="*/ 5303519 w 12191981"/>
              <a:gd name="connsiteY994" fmla="*/ 1463040 h 1706880"/>
              <a:gd name="connsiteX995" fmla="*/ 5059687 w 12191981"/>
              <a:gd name="connsiteY995" fmla="*/ 1463040 h 1706880"/>
              <a:gd name="connsiteX996" fmla="*/ 5102790 w 12191981"/>
              <a:gd name="connsiteY996" fmla="*/ 1480895 h 1706880"/>
              <a:gd name="connsiteX997" fmla="*/ 5120640 w 12191981"/>
              <a:gd name="connsiteY997" fmla="*/ 1523999 h 1706880"/>
              <a:gd name="connsiteX998" fmla="*/ 5138492 w 12191981"/>
              <a:gd name="connsiteY998" fmla="*/ 1480895 h 1706880"/>
              <a:gd name="connsiteX999" fmla="*/ 5181593 w 12191981"/>
              <a:gd name="connsiteY999" fmla="*/ 1463040 h 1706880"/>
              <a:gd name="connsiteX1000" fmla="*/ 5242554 w 12191981"/>
              <a:gd name="connsiteY1000" fmla="*/ 1524000 h 1706880"/>
              <a:gd name="connsiteX1001" fmla="*/ 5181593 w 12191981"/>
              <a:gd name="connsiteY1001" fmla="*/ 1584960 h 1706880"/>
              <a:gd name="connsiteX1002" fmla="*/ 5138492 w 12191981"/>
              <a:gd name="connsiteY1002" fmla="*/ 1567105 h 1706880"/>
              <a:gd name="connsiteX1003" fmla="*/ 5120640 w 12191981"/>
              <a:gd name="connsiteY1003" fmla="*/ 1524001 h 1706880"/>
              <a:gd name="connsiteX1004" fmla="*/ 5102790 w 12191981"/>
              <a:gd name="connsiteY1004" fmla="*/ 1567105 h 1706880"/>
              <a:gd name="connsiteX1005" fmla="*/ 5059687 w 12191981"/>
              <a:gd name="connsiteY1005" fmla="*/ 1584960 h 1706880"/>
              <a:gd name="connsiteX1006" fmla="*/ 4998718 w 12191981"/>
              <a:gd name="connsiteY1006" fmla="*/ 1524000 h 1706880"/>
              <a:gd name="connsiteX1007" fmla="*/ 5059687 w 12191981"/>
              <a:gd name="connsiteY1007" fmla="*/ 1463040 h 1706880"/>
              <a:gd name="connsiteX1008" fmla="*/ 4937752 w 12191981"/>
              <a:gd name="connsiteY1008" fmla="*/ 1463040 h 1706880"/>
              <a:gd name="connsiteX1009" fmla="*/ 4998718 w 12191981"/>
              <a:gd name="connsiteY1009" fmla="*/ 1524000 h 1706880"/>
              <a:gd name="connsiteX1010" fmla="*/ 4937752 w 12191981"/>
              <a:gd name="connsiteY1010" fmla="*/ 1584960 h 1706880"/>
              <a:gd name="connsiteX1011" fmla="*/ 4876783 w 12191981"/>
              <a:gd name="connsiteY1011" fmla="*/ 1524000 h 1706880"/>
              <a:gd name="connsiteX1012" fmla="*/ 4937752 w 12191981"/>
              <a:gd name="connsiteY1012" fmla="*/ 1463040 h 1706880"/>
              <a:gd name="connsiteX1013" fmla="*/ 4815829 w 12191981"/>
              <a:gd name="connsiteY1013" fmla="*/ 1463040 h 1706880"/>
              <a:gd name="connsiteX1014" fmla="*/ 4876783 w 12191981"/>
              <a:gd name="connsiteY1014" fmla="*/ 1524000 h 1706880"/>
              <a:gd name="connsiteX1015" fmla="*/ 4815829 w 12191981"/>
              <a:gd name="connsiteY1015" fmla="*/ 1584960 h 1706880"/>
              <a:gd name="connsiteX1016" fmla="*/ 4754876 w 12191981"/>
              <a:gd name="connsiteY1016" fmla="*/ 1524000 h 1706880"/>
              <a:gd name="connsiteX1017" fmla="*/ 4815829 w 12191981"/>
              <a:gd name="connsiteY1017" fmla="*/ 1463040 h 1706880"/>
              <a:gd name="connsiteX1018" fmla="*/ 4571996 w 12191981"/>
              <a:gd name="connsiteY1018" fmla="*/ 1463040 h 1706880"/>
              <a:gd name="connsiteX1019" fmla="*/ 4615102 w 12191981"/>
              <a:gd name="connsiteY1019" fmla="*/ 1480895 h 1706880"/>
              <a:gd name="connsiteX1020" fmla="*/ 4632954 w 12191981"/>
              <a:gd name="connsiteY1020" fmla="*/ 1523999 h 1706880"/>
              <a:gd name="connsiteX1021" fmla="*/ 4650808 w 12191981"/>
              <a:gd name="connsiteY1021" fmla="*/ 1480895 h 1706880"/>
              <a:gd name="connsiteX1022" fmla="*/ 4693913 w 12191981"/>
              <a:gd name="connsiteY1022" fmla="*/ 1463040 h 1706880"/>
              <a:gd name="connsiteX1023" fmla="*/ 4754876 w 12191981"/>
              <a:gd name="connsiteY1023" fmla="*/ 1524000 h 1706880"/>
              <a:gd name="connsiteX1024" fmla="*/ 4693913 w 12191981"/>
              <a:gd name="connsiteY1024" fmla="*/ 1584960 h 1706880"/>
              <a:gd name="connsiteX1025" fmla="*/ 4650808 w 12191981"/>
              <a:gd name="connsiteY1025" fmla="*/ 1567105 h 1706880"/>
              <a:gd name="connsiteX1026" fmla="*/ 4632954 w 12191981"/>
              <a:gd name="connsiteY1026" fmla="*/ 1524001 h 1706880"/>
              <a:gd name="connsiteX1027" fmla="*/ 4615102 w 12191981"/>
              <a:gd name="connsiteY1027" fmla="*/ 1567105 h 1706880"/>
              <a:gd name="connsiteX1028" fmla="*/ 4571996 w 12191981"/>
              <a:gd name="connsiteY1028" fmla="*/ 1584960 h 1706880"/>
              <a:gd name="connsiteX1029" fmla="*/ 4511035 w 12191981"/>
              <a:gd name="connsiteY1029" fmla="*/ 1524000 h 1706880"/>
              <a:gd name="connsiteX1030" fmla="*/ 4571996 w 12191981"/>
              <a:gd name="connsiteY1030" fmla="*/ 1463040 h 1706880"/>
              <a:gd name="connsiteX1031" fmla="*/ 4328152 w 12191981"/>
              <a:gd name="connsiteY1031" fmla="*/ 1463040 h 1706880"/>
              <a:gd name="connsiteX1032" fmla="*/ 4371258 w 12191981"/>
              <a:gd name="connsiteY1032" fmla="*/ 1480895 h 1706880"/>
              <a:gd name="connsiteX1033" fmla="*/ 4389114 w 12191981"/>
              <a:gd name="connsiteY1033" fmla="*/ 1523999 h 1706880"/>
              <a:gd name="connsiteX1034" fmla="*/ 4406967 w 12191981"/>
              <a:gd name="connsiteY1034" fmla="*/ 1480895 h 1706880"/>
              <a:gd name="connsiteX1035" fmla="*/ 4450076 w 12191981"/>
              <a:gd name="connsiteY1035" fmla="*/ 1463040 h 1706880"/>
              <a:gd name="connsiteX1036" fmla="*/ 4511034 w 12191981"/>
              <a:gd name="connsiteY1036" fmla="*/ 1524000 h 1706880"/>
              <a:gd name="connsiteX1037" fmla="*/ 4450076 w 12191981"/>
              <a:gd name="connsiteY1037" fmla="*/ 1584960 h 1706880"/>
              <a:gd name="connsiteX1038" fmla="*/ 4406967 w 12191981"/>
              <a:gd name="connsiteY1038" fmla="*/ 1567105 h 1706880"/>
              <a:gd name="connsiteX1039" fmla="*/ 4389114 w 12191981"/>
              <a:gd name="connsiteY1039" fmla="*/ 1524000 h 1706880"/>
              <a:gd name="connsiteX1040" fmla="*/ 4371258 w 12191981"/>
              <a:gd name="connsiteY1040" fmla="*/ 1567105 h 1706880"/>
              <a:gd name="connsiteX1041" fmla="*/ 4328152 w 12191981"/>
              <a:gd name="connsiteY1041" fmla="*/ 1584960 h 1706880"/>
              <a:gd name="connsiteX1042" fmla="*/ 4267188 w 12191981"/>
              <a:gd name="connsiteY1042" fmla="*/ 1524000 h 1706880"/>
              <a:gd name="connsiteX1043" fmla="*/ 4328152 w 12191981"/>
              <a:gd name="connsiteY1043" fmla="*/ 1463040 h 1706880"/>
              <a:gd name="connsiteX1044" fmla="*/ 4084330 w 12191981"/>
              <a:gd name="connsiteY1044" fmla="*/ 1463040 h 1706880"/>
              <a:gd name="connsiteX1045" fmla="*/ 4127437 w 12191981"/>
              <a:gd name="connsiteY1045" fmla="*/ 1480895 h 1706880"/>
              <a:gd name="connsiteX1046" fmla="*/ 4145292 w 12191981"/>
              <a:gd name="connsiteY1046" fmla="*/ 1523999 h 1706880"/>
              <a:gd name="connsiteX1047" fmla="*/ 4163147 w 12191981"/>
              <a:gd name="connsiteY1047" fmla="*/ 1480895 h 1706880"/>
              <a:gd name="connsiteX1048" fmla="*/ 4206230 w 12191981"/>
              <a:gd name="connsiteY1048" fmla="*/ 1463040 h 1706880"/>
              <a:gd name="connsiteX1049" fmla="*/ 4267188 w 12191981"/>
              <a:gd name="connsiteY1049" fmla="*/ 1524000 h 1706880"/>
              <a:gd name="connsiteX1050" fmla="*/ 4206230 w 12191981"/>
              <a:gd name="connsiteY1050" fmla="*/ 1584960 h 1706880"/>
              <a:gd name="connsiteX1051" fmla="*/ 4163147 w 12191981"/>
              <a:gd name="connsiteY1051" fmla="*/ 1567105 h 1706880"/>
              <a:gd name="connsiteX1052" fmla="*/ 4145292 w 12191981"/>
              <a:gd name="connsiteY1052" fmla="*/ 1524000 h 1706880"/>
              <a:gd name="connsiteX1053" fmla="*/ 4127437 w 12191981"/>
              <a:gd name="connsiteY1053" fmla="*/ 1567105 h 1706880"/>
              <a:gd name="connsiteX1054" fmla="*/ 4084330 w 12191981"/>
              <a:gd name="connsiteY1054" fmla="*/ 1584960 h 1706880"/>
              <a:gd name="connsiteX1055" fmla="*/ 4023369 w 12191981"/>
              <a:gd name="connsiteY1055" fmla="*/ 1524000 h 1706880"/>
              <a:gd name="connsiteX1056" fmla="*/ 4084330 w 12191981"/>
              <a:gd name="connsiteY1056" fmla="*/ 1463040 h 1706880"/>
              <a:gd name="connsiteX1057" fmla="*/ 3718571 w 12191981"/>
              <a:gd name="connsiteY1057" fmla="*/ 1463040 h 1706880"/>
              <a:gd name="connsiteX1058" fmla="*/ 3761671 w 12191981"/>
              <a:gd name="connsiteY1058" fmla="*/ 1480895 h 1706880"/>
              <a:gd name="connsiteX1059" fmla="*/ 3779526 w 12191981"/>
              <a:gd name="connsiteY1059" fmla="*/ 1523998 h 1706880"/>
              <a:gd name="connsiteX1060" fmla="*/ 3797378 w 12191981"/>
              <a:gd name="connsiteY1060" fmla="*/ 1480895 h 1706880"/>
              <a:gd name="connsiteX1061" fmla="*/ 3840485 w 12191981"/>
              <a:gd name="connsiteY1061" fmla="*/ 1463040 h 1706880"/>
              <a:gd name="connsiteX1062" fmla="*/ 3883593 w 12191981"/>
              <a:gd name="connsiteY1062" fmla="*/ 1480895 h 1706880"/>
              <a:gd name="connsiteX1063" fmla="*/ 3901449 w 12191981"/>
              <a:gd name="connsiteY1063" fmla="*/ 1523999 h 1706880"/>
              <a:gd name="connsiteX1064" fmla="*/ 3919305 w 12191981"/>
              <a:gd name="connsiteY1064" fmla="*/ 1480895 h 1706880"/>
              <a:gd name="connsiteX1065" fmla="*/ 3962408 w 12191981"/>
              <a:gd name="connsiteY1065" fmla="*/ 1463040 h 1706880"/>
              <a:gd name="connsiteX1066" fmla="*/ 4023369 w 12191981"/>
              <a:gd name="connsiteY1066" fmla="*/ 1524000 h 1706880"/>
              <a:gd name="connsiteX1067" fmla="*/ 3962408 w 12191981"/>
              <a:gd name="connsiteY1067" fmla="*/ 1584960 h 1706880"/>
              <a:gd name="connsiteX1068" fmla="*/ 3919305 w 12191981"/>
              <a:gd name="connsiteY1068" fmla="*/ 1567105 h 1706880"/>
              <a:gd name="connsiteX1069" fmla="*/ 3901449 w 12191981"/>
              <a:gd name="connsiteY1069" fmla="*/ 1524000 h 1706880"/>
              <a:gd name="connsiteX1070" fmla="*/ 3883593 w 12191981"/>
              <a:gd name="connsiteY1070" fmla="*/ 1567105 h 1706880"/>
              <a:gd name="connsiteX1071" fmla="*/ 3840485 w 12191981"/>
              <a:gd name="connsiteY1071" fmla="*/ 1584960 h 1706880"/>
              <a:gd name="connsiteX1072" fmla="*/ 3797378 w 12191981"/>
              <a:gd name="connsiteY1072" fmla="*/ 1567105 h 1706880"/>
              <a:gd name="connsiteX1073" fmla="*/ 3779526 w 12191981"/>
              <a:gd name="connsiteY1073" fmla="*/ 1524001 h 1706880"/>
              <a:gd name="connsiteX1074" fmla="*/ 3761671 w 12191981"/>
              <a:gd name="connsiteY1074" fmla="*/ 1567105 h 1706880"/>
              <a:gd name="connsiteX1075" fmla="*/ 3718571 w 12191981"/>
              <a:gd name="connsiteY1075" fmla="*/ 1584960 h 1706880"/>
              <a:gd name="connsiteX1076" fmla="*/ 3657616 w 12191981"/>
              <a:gd name="connsiteY1076" fmla="*/ 1524000 h 1706880"/>
              <a:gd name="connsiteX1077" fmla="*/ 3718571 w 12191981"/>
              <a:gd name="connsiteY1077" fmla="*/ 1463040 h 1706880"/>
              <a:gd name="connsiteX1078" fmla="*/ 3596659 w 12191981"/>
              <a:gd name="connsiteY1078" fmla="*/ 1463040 h 1706880"/>
              <a:gd name="connsiteX1079" fmla="*/ 3657616 w 12191981"/>
              <a:gd name="connsiteY1079" fmla="*/ 1524000 h 1706880"/>
              <a:gd name="connsiteX1080" fmla="*/ 3596659 w 12191981"/>
              <a:gd name="connsiteY1080" fmla="*/ 1584960 h 1706880"/>
              <a:gd name="connsiteX1081" fmla="*/ 3553556 w 12191981"/>
              <a:gd name="connsiteY1081" fmla="*/ 1567105 h 1706880"/>
              <a:gd name="connsiteX1082" fmla="*/ 3535703 w 12191981"/>
              <a:gd name="connsiteY1082" fmla="*/ 1524000 h 1706880"/>
              <a:gd name="connsiteX1083" fmla="*/ 3553556 w 12191981"/>
              <a:gd name="connsiteY1083" fmla="*/ 1480895 h 1706880"/>
              <a:gd name="connsiteX1084" fmla="*/ 3596659 w 12191981"/>
              <a:gd name="connsiteY1084" fmla="*/ 1463040 h 1706880"/>
              <a:gd name="connsiteX1085" fmla="*/ 3352815 w 12191981"/>
              <a:gd name="connsiteY1085" fmla="*/ 1463040 h 1706880"/>
              <a:gd name="connsiteX1086" fmla="*/ 3395923 w 12191981"/>
              <a:gd name="connsiteY1086" fmla="*/ 1480895 h 1706880"/>
              <a:gd name="connsiteX1087" fmla="*/ 3413778 w 12191981"/>
              <a:gd name="connsiteY1087" fmla="*/ 1523999 h 1706880"/>
              <a:gd name="connsiteX1088" fmla="*/ 3431633 w 12191981"/>
              <a:gd name="connsiteY1088" fmla="*/ 1480895 h 1706880"/>
              <a:gd name="connsiteX1089" fmla="*/ 3474739 w 12191981"/>
              <a:gd name="connsiteY1089" fmla="*/ 1463040 h 1706880"/>
              <a:gd name="connsiteX1090" fmla="*/ 3517849 w 12191981"/>
              <a:gd name="connsiteY1090" fmla="*/ 1480895 h 1706880"/>
              <a:gd name="connsiteX1091" fmla="*/ 3535703 w 12191981"/>
              <a:gd name="connsiteY1091" fmla="*/ 1524000 h 1706880"/>
              <a:gd name="connsiteX1092" fmla="*/ 3517849 w 12191981"/>
              <a:gd name="connsiteY1092" fmla="*/ 1567105 h 1706880"/>
              <a:gd name="connsiteX1093" fmla="*/ 3474739 w 12191981"/>
              <a:gd name="connsiteY1093" fmla="*/ 1584960 h 1706880"/>
              <a:gd name="connsiteX1094" fmla="*/ 3431633 w 12191981"/>
              <a:gd name="connsiteY1094" fmla="*/ 1567105 h 1706880"/>
              <a:gd name="connsiteX1095" fmla="*/ 3413778 w 12191981"/>
              <a:gd name="connsiteY1095" fmla="*/ 1524000 h 1706880"/>
              <a:gd name="connsiteX1096" fmla="*/ 3395923 w 12191981"/>
              <a:gd name="connsiteY1096" fmla="*/ 1567105 h 1706880"/>
              <a:gd name="connsiteX1097" fmla="*/ 3352815 w 12191981"/>
              <a:gd name="connsiteY1097" fmla="*/ 1584960 h 1706880"/>
              <a:gd name="connsiteX1098" fmla="*/ 3309710 w 12191981"/>
              <a:gd name="connsiteY1098" fmla="*/ 1567105 h 1706880"/>
              <a:gd name="connsiteX1099" fmla="*/ 3291857 w 12191981"/>
              <a:gd name="connsiteY1099" fmla="*/ 1524000 h 1706880"/>
              <a:gd name="connsiteX1100" fmla="*/ 3309710 w 12191981"/>
              <a:gd name="connsiteY1100" fmla="*/ 1480895 h 1706880"/>
              <a:gd name="connsiteX1101" fmla="*/ 3352815 w 12191981"/>
              <a:gd name="connsiteY1101" fmla="*/ 1463040 h 1706880"/>
              <a:gd name="connsiteX1102" fmla="*/ 3230897 w 12191981"/>
              <a:gd name="connsiteY1102" fmla="*/ 1463040 h 1706880"/>
              <a:gd name="connsiteX1103" fmla="*/ 3274001 w 12191981"/>
              <a:gd name="connsiteY1103" fmla="*/ 1480895 h 1706880"/>
              <a:gd name="connsiteX1104" fmla="*/ 3291857 w 12191981"/>
              <a:gd name="connsiteY1104" fmla="*/ 1524000 h 1706880"/>
              <a:gd name="connsiteX1105" fmla="*/ 3274001 w 12191981"/>
              <a:gd name="connsiteY1105" fmla="*/ 1567105 h 1706880"/>
              <a:gd name="connsiteX1106" fmla="*/ 3230897 w 12191981"/>
              <a:gd name="connsiteY1106" fmla="*/ 1584960 h 1706880"/>
              <a:gd name="connsiteX1107" fmla="*/ 3187790 w 12191981"/>
              <a:gd name="connsiteY1107" fmla="*/ 1567105 h 1706880"/>
              <a:gd name="connsiteX1108" fmla="*/ 3169935 w 12191981"/>
              <a:gd name="connsiteY1108" fmla="*/ 1524000 h 1706880"/>
              <a:gd name="connsiteX1109" fmla="*/ 3187790 w 12191981"/>
              <a:gd name="connsiteY1109" fmla="*/ 1480895 h 1706880"/>
              <a:gd name="connsiteX1110" fmla="*/ 3230897 w 12191981"/>
              <a:gd name="connsiteY1110" fmla="*/ 1463040 h 1706880"/>
              <a:gd name="connsiteX1111" fmla="*/ 3108976 w 12191981"/>
              <a:gd name="connsiteY1111" fmla="*/ 1463040 h 1706880"/>
              <a:gd name="connsiteX1112" fmla="*/ 3152081 w 12191981"/>
              <a:gd name="connsiteY1112" fmla="*/ 1480895 h 1706880"/>
              <a:gd name="connsiteX1113" fmla="*/ 3169935 w 12191981"/>
              <a:gd name="connsiteY1113" fmla="*/ 1524000 h 1706880"/>
              <a:gd name="connsiteX1114" fmla="*/ 3152081 w 12191981"/>
              <a:gd name="connsiteY1114" fmla="*/ 1567105 h 1706880"/>
              <a:gd name="connsiteX1115" fmla="*/ 3108976 w 12191981"/>
              <a:gd name="connsiteY1115" fmla="*/ 1584960 h 1706880"/>
              <a:gd name="connsiteX1116" fmla="*/ 3048015 w 12191981"/>
              <a:gd name="connsiteY1116" fmla="*/ 1524000 h 1706880"/>
              <a:gd name="connsiteX1117" fmla="*/ 3108976 w 12191981"/>
              <a:gd name="connsiteY1117" fmla="*/ 1463040 h 1706880"/>
              <a:gd name="connsiteX1118" fmla="*/ 2865137 w 12191981"/>
              <a:gd name="connsiteY1118" fmla="*/ 1463040 h 1706880"/>
              <a:gd name="connsiteX1119" fmla="*/ 2908243 w 12191981"/>
              <a:gd name="connsiteY1119" fmla="*/ 1480895 h 1706880"/>
              <a:gd name="connsiteX1120" fmla="*/ 2926096 w 12191981"/>
              <a:gd name="connsiteY1120" fmla="*/ 1523998 h 1706880"/>
              <a:gd name="connsiteX1121" fmla="*/ 2943951 w 12191981"/>
              <a:gd name="connsiteY1121" fmla="*/ 1480895 h 1706880"/>
              <a:gd name="connsiteX1122" fmla="*/ 2987055 w 12191981"/>
              <a:gd name="connsiteY1122" fmla="*/ 1463040 h 1706880"/>
              <a:gd name="connsiteX1123" fmla="*/ 3048015 w 12191981"/>
              <a:gd name="connsiteY1123" fmla="*/ 1524000 h 1706880"/>
              <a:gd name="connsiteX1124" fmla="*/ 2987055 w 12191981"/>
              <a:gd name="connsiteY1124" fmla="*/ 1584960 h 1706880"/>
              <a:gd name="connsiteX1125" fmla="*/ 2943951 w 12191981"/>
              <a:gd name="connsiteY1125" fmla="*/ 1567105 h 1706880"/>
              <a:gd name="connsiteX1126" fmla="*/ 2926096 w 12191981"/>
              <a:gd name="connsiteY1126" fmla="*/ 1524001 h 1706880"/>
              <a:gd name="connsiteX1127" fmla="*/ 2908243 w 12191981"/>
              <a:gd name="connsiteY1127" fmla="*/ 1567105 h 1706880"/>
              <a:gd name="connsiteX1128" fmla="*/ 2865137 w 12191981"/>
              <a:gd name="connsiteY1128" fmla="*/ 1584960 h 1706880"/>
              <a:gd name="connsiteX1129" fmla="*/ 2804177 w 12191981"/>
              <a:gd name="connsiteY1129" fmla="*/ 1524000 h 1706880"/>
              <a:gd name="connsiteX1130" fmla="*/ 2865137 w 12191981"/>
              <a:gd name="connsiteY1130" fmla="*/ 1463040 h 1706880"/>
              <a:gd name="connsiteX1131" fmla="*/ 2621295 w 12191981"/>
              <a:gd name="connsiteY1131" fmla="*/ 1463040 h 1706880"/>
              <a:gd name="connsiteX1132" fmla="*/ 2664401 w 12191981"/>
              <a:gd name="connsiteY1132" fmla="*/ 1480895 h 1706880"/>
              <a:gd name="connsiteX1133" fmla="*/ 2682255 w 12191981"/>
              <a:gd name="connsiteY1133" fmla="*/ 1523999 h 1706880"/>
              <a:gd name="connsiteX1134" fmla="*/ 2700110 w 12191981"/>
              <a:gd name="connsiteY1134" fmla="*/ 1480895 h 1706880"/>
              <a:gd name="connsiteX1135" fmla="*/ 2743217 w 12191981"/>
              <a:gd name="connsiteY1135" fmla="*/ 1463040 h 1706880"/>
              <a:gd name="connsiteX1136" fmla="*/ 2804176 w 12191981"/>
              <a:gd name="connsiteY1136" fmla="*/ 1524000 h 1706880"/>
              <a:gd name="connsiteX1137" fmla="*/ 2743217 w 12191981"/>
              <a:gd name="connsiteY1137" fmla="*/ 1584960 h 1706880"/>
              <a:gd name="connsiteX1138" fmla="*/ 2700110 w 12191981"/>
              <a:gd name="connsiteY1138" fmla="*/ 1567105 h 1706880"/>
              <a:gd name="connsiteX1139" fmla="*/ 2682255 w 12191981"/>
              <a:gd name="connsiteY1139" fmla="*/ 1524000 h 1706880"/>
              <a:gd name="connsiteX1140" fmla="*/ 2664401 w 12191981"/>
              <a:gd name="connsiteY1140" fmla="*/ 1567105 h 1706880"/>
              <a:gd name="connsiteX1141" fmla="*/ 2621295 w 12191981"/>
              <a:gd name="connsiteY1141" fmla="*/ 1584960 h 1706880"/>
              <a:gd name="connsiteX1142" fmla="*/ 2578191 w 12191981"/>
              <a:gd name="connsiteY1142" fmla="*/ 1567105 h 1706880"/>
              <a:gd name="connsiteX1143" fmla="*/ 2560337 w 12191981"/>
              <a:gd name="connsiteY1143" fmla="*/ 1524000 h 1706880"/>
              <a:gd name="connsiteX1144" fmla="*/ 2578191 w 12191981"/>
              <a:gd name="connsiteY1144" fmla="*/ 1480895 h 1706880"/>
              <a:gd name="connsiteX1145" fmla="*/ 2621295 w 12191981"/>
              <a:gd name="connsiteY1145" fmla="*/ 1463040 h 1706880"/>
              <a:gd name="connsiteX1146" fmla="*/ 2499377 w 12191981"/>
              <a:gd name="connsiteY1146" fmla="*/ 1463040 h 1706880"/>
              <a:gd name="connsiteX1147" fmla="*/ 2542482 w 12191981"/>
              <a:gd name="connsiteY1147" fmla="*/ 1480895 h 1706880"/>
              <a:gd name="connsiteX1148" fmla="*/ 2560337 w 12191981"/>
              <a:gd name="connsiteY1148" fmla="*/ 1524000 h 1706880"/>
              <a:gd name="connsiteX1149" fmla="*/ 2542482 w 12191981"/>
              <a:gd name="connsiteY1149" fmla="*/ 1567105 h 1706880"/>
              <a:gd name="connsiteX1150" fmla="*/ 2499377 w 12191981"/>
              <a:gd name="connsiteY1150" fmla="*/ 1584960 h 1706880"/>
              <a:gd name="connsiteX1151" fmla="*/ 2456273 w 12191981"/>
              <a:gd name="connsiteY1151" fmla="*/ 1567105 h 1706880"/>
              <a:gd name="connsiteX1152" fmla="*/ 2438417 w 12191981"/>
              <a:gd name="connsiteY1152" fmla="*/ 1524000 h 1706880"/>
              <a:gd name="connsiteX1153" fmla="*/ 2456273 w 12191981"/>
              <a:gd name="connsiteY1153" fmla="*/ 1480895 h 1706880"/>
              <a:gd name="connsiteX1154" fmla="*/ 2499377 w 12191981"/>
              <a:gd name="connsiteY1154" fmla="*/ 1463040 h 1706880"/>
              <a:gd name="connsiteX1155" fmla="*/ 2377459 w 12191981"/>
              <a:gd name="connsiteY1155" fmla="*/ 1463040 h 1706880"/>
              <a:gd name="connsiteX1156" fmla="*/ 2420563 w 12191981"/>
              <a:gd name="connsiteY1156" fmla="*/ 1480895 h 1706880"/>
              <a:gd name="connsiteX1157" fmla="*/ 2438417 w 12191981"/>
              <a:gd name="connsiteY1157" fmla="*/ 1524000 h 1706880"/>
              <a:gd name="connsiteX1158" fmla="*/ 2420563 w 12191981"/>
              <a:gd name="connsiteY1158" fmla="*/ 1567105 h 1706880"/>
              <a:gd name="connsiteX1159" fmla="*/ 2377459 w 12191981"/>
              <a:gd name="connsiteY1159" fmla="*/ 1584960 h 1706880"/>
              <a:gd name="connsiteX1160" fmla="*/ 2334354 w 12191981"/>
              <a:gd name="connsiteY1160" fmla="*/ 1567105 h 1706880"/>
              <a:gd name="connsiteX1161" fmla="*/ 2316499 w 12191981"/>
              <a:gd name="connsiteY1161" fmla="*/ 1524000 h 1706880"/>
              <a:gd name="connsiteX1162" fmla="*/ 2334354 w 12191981"/>
              <a:gd name="connsiteY1162" fmla="*/ 1480895 h 1706880"/>
              <a:gd name="connsiteX1163" fmla="*/ 2377459 w 12191981"/>
              <a:gd name="connsiteY1163" fmla="*/ 1463040 h 1706880"/>
              <a:gd name="connsiteX1164" fmla="*/ 2255540 w 12191981"/>
              <a:gd name="connsiteY1164" fmla="*/ 1463040 h 1706880"/>
              <a:gd name="connsiteX1165" fmla="*/ 2298645 w 12191981"/>
              <a:gd name="connsiteY1165" fmla="*/ 1480895 h 1706880"/>
              <a:gd name="connsiteX1166" fmla="*/ 2316499 w 12191981"/>
              <a:gd name="connsiteY1166" fmla="*/ 1524000 h 1706880"/>
              <a:gd name="connsiteX1167" fmla="*/ 2298645 w 12191981"/>
              <a:gd name="connsiteY1167" fmla="*/ 1567105 h 1706880"/>
              <a:gd name="connsiteX1168" fmla="*/ 2255540 w 12191981"/>
              <a:gd name="connsiteY1168" fmla="*/ 1584960 h 1706880"/>
              <a:gd name="connsiteX1169" fmla="*/ 2212435 w 12191981"/>
              <a:gd name="connsiteY1169" fmla="*/ 1567105 h 1706880"/>
              <a:gd name="connsiteX1170" fmla="*/ 2194580 w 12191981"/>
              <a:gd name="connsiteY1170" fmla="*/ 1524000 h 1706880"/>
              <a:gd name="connsiteX1171" fmla="*/ 2212435 w 12191981"/>
              <a:gd name="connsiteY1171" fmla="*/ 1480895 h 1706880"/>
              <a:gd name="connsiteX1172" fmla="*/ 2255540 w 12191981"/>
              <a:gd name="connsiteY1172" fmla="*/ 1463040 h 1706880"/>
              <a:gd name="connsiteX1173" fmla="*/ 2011692 w 12191981"/>
              <a:gd name="connsiteY1173" fmla="*/ 1463040 h 1706880"/>
              <a:gd name="connsiteX1174" fmla="*/ 2054796 w 12191981"/>
              <a:gd name="connsiteY1174" fmla="*/ 1480895 h 1706880"/>
              <a:gd name="connsiteX1175" fmla="*/ 2072651 w 12191981"/>
              <a:gd name="connsiteY1175" fmla="*/ 1523998 h 1706880"/>
              <a:gd name="connsiteX1176" fmla="*/ 2090505 w 12191981"/>
              <a:gd name="connsiteY1176" fmla="*/ 1480895 h 1706880"/>
              <a:gd name="connsiteX1177" fmla="*/ 2133621 w 12191981"/>
              <a:gd name="connsiteY1177" fmla="*/ 1463040 h 1706880"/>
              <a:gd name="connsiteX1178" fmla="*/ 2176725 w 12191981"/>
              <a:gd name="connsiteY1178" fmla="*/ 1480895 h 1706880"/>
              <a:gd name="connsiteX1179" fmla="*/ 2194580 w 12191981"/>
              <a:gd name="connsiteY1179" fmla="*/ 1524000 h 1706880"/>
              <a:gd name="connsiteX1180" fmla="*/ 2176725 w 12191981"/>
              <a:gd name="connsiteY1180" fmla="*/ 1567105 h 1706880"/>
              <a:gd name="connsiteX1181" fmla="*/ 2133621 w 12191981"/>
              <a:gd name="connsiteY1181" fmla="*/ 1584960 h 1706880"/>
              <a:gd name="connsiteX1182" fmla="*/ 2090505 w 12191981"/>
              <a:gd name="connsiteY1182" fmla="*/ 1567105 h 1706880"/>
              <a:gd name="connsiteX1183" fmla="*/ 2072651 w 12191981"/>
              <a:gd name="connsiteY1183" fmla="*/ 1524001 h 1706880"/>
              <a:gd name="connsiteX1184" fmla="*/ 2054796 w 12191981"/>
              <a:gd name="connsiteY1184" fmla="*/ 1567105 h 1706880"/>
              <a:gd name="connsiteX1185" fmla="*/ 2011692 w 12191981"/>
              <a:gd name="connsiteY1185" fmla="*/ 1584960 h 1706880"/>
              <a:gd name="connsiteX1186" fmla="*/ 1950732 w 12191981"/>
              <a:gd name="connsiteY1186" fmla="*/ 1524000 h 1706880"/>
              <a:gd name="connsiteX1187" fmla="*/ 2011692 w 12191981"/>
              <a:gd name="connsiteY1187" fmla="*/ 1463040 h 1706880"/>
              <a:gd name="connsiteX1188" fmla="*/ 1889770 w 12191981"/>
              <a:gd name="connsiteY1188" fmla="*/ 1463040 h 1706880"/>
              <a:gd name="connsiteX1189" fmla="*/ 1950732 w 12191981"/>
              <a:gd name="connsiteY1189" fmla="*/ 1524000 h 1706880"/>
              <a:gd name="connsiteX1190" fmla="*/ 1889770 w 12191981"/>
              <a:gd name="connsiteY1190" fmla="*/ 1584960 h 1706880"/>
              <a:gd name="connsiteX1191" fmla="*/ 1846665 w 12191981"/>
              <a:gd name="connsiteY1191" fmla="*/ 1567105 h 1706880"/>
              <a:gd name="connsiteX1192" fmla="*/ 1828811 w 12191981"/>
              <a:gd name="connsiteY1192" fmla="*/ 1524000 h 1706880"/>
              <a:gd name="connsiteX1193" fmla="*/ 1846665 w 12191981"/>
              <a:gd name="connsiteY1193" fmla="*/ 1480895 h 1706880"/>
              <a:gd name="connsiteX1194" fmla="*/ 1889770 w 12191981"/>
              <a:gd name="connsiteY1194" fmla="*/ 1463040 h 1706880"/>
              <a:gd name="connsiteX1195" fmla="*/ 1767851 w 12191981"/>
              <a:gd name="connsiteY1195" fmla="*/ 1463040 h 1706880"/>
              <a:gd name="connsiteX1196" fmla="*/ 1810956 w 12191981"/>
              <a:gd name="connsiteY1196" fmla="*/ 1480895 h 1706880"/>
              <a:gd name="connsiteX1197" fmla="*/ 1828811 w 12191981"/>
              <a:gd name="connsiteY1197" fmla="*/ 1524000 h 1706880"/>
              <a:gd name="connsiteX1198" fmla="*/ 1810956 w 12191981"/>
              <a:gd name="connsiteY1198" fmla="*/ 1567105 h 1706880"/>
              <a:gd name="connsiteX1199" fmla="*/ 1767851 w 12191981"/>
              <a:gd name="connsiteY1199" fmla="*/ 1584960 h 1706880"/>
              <a:gd name="connsiteX1200" fmla="*/ 1724746 w 12191981"/>
              <a:gd name="connsiteY1200" fmla="*/ 1567105 h 1706880"/>
              <a:gd name="connsiteX1201" fmla="*/ 1706891 w 12191981"/>
              <a:gd name="connsiteY1201" fmla="*/ 1524000 h 1706880"/>
              <a:gd name="connsiteX1202" fmla="*/ 1724746 w 12191981"/>
              <a:gd name="connsiteY1202" fmla="*/ 1480895 h 1706880"/>
              <a:gd name="connsiteX1203" fmla="*/ 1767851 w 12191981"/>
              <a:gd name="connsiteY1203" fmla="*/ 1463040 h 1706880"/>
              <a:gd name="connsiteX1204" fmla="*/ 1645931 w 12191981"/>
              <a:gd name="connsiteY1204" fmla="*/ 1463040 h 1706880"/>
              <a:gd name="connsiteX1205" fmla="*/ 1689036 w 12191981"/>
              <a:gd name="connsiteY1205" fmla="*/ 1480895 h 1706880"/>
              <a:gd name="connsiteX1206" fmla="*/ 1706891 w 12191981"/>
              <a:gd name="connsiteY1206" fmla="*/ 1524000 h 1706880"/>
              <a:gd name="connsiteX1207" fmla="*/ 1689036 w 12191981"/>
              <a:gd name="connsiteY1207" fmla="*/ 1567105 h 1706880"/>
              <a:gd name="connsiteX1208" fmla="*/ 1645931 w 12191981"/>
              <a:gd name="connsiteY1208" fmla="*/ 1584960 h 1706880"/>
              <a:gd name="connsiteX1209" fmla="*/ 1602826 w 12191981"/>
              <a:gd name="connsiteY1209" fmla="*/ 1567105 h 1706880"/>
              <a:gd name="connsiteX1210" fmla="*/ 1584972 w 12191981"/>
              <a:gd name="connsiteY1210" fmla="*/ 1524000 h 1706880"/>
              <a:gd name="connsiteX1211" fmla="*/ 1602826 w 12191981"/>
              <a:gd name="connsiteY1211" fmla="*/ 1480895 h 1706880"/>
              <a:gd name="connsiteX1212" fmla="*/ 1645931 w 12191981"/>
              <a:gd name="connsiteY1212" fmla="*/ 1463040 h 1706880"/>
              <a:gd name="connsiteX1213" fmla="*/ 1524012 w 12191981"/>
              <a:gd name="connsiteY1213" fmla="*/ 1463040 h 1706880"/>
              <a:gd name="connsiteX1214" fmla="*/ 1567117 w 12191981"/>
              <a:gd name="connsiteY1214" fmla="*/ 1480895 h 1706880"/>
              <a:gd name="connsiteX1215" fmla="*/ 1584972 w 12191981"/>
              <a:gd name="connsiteY1215" fmla="*/ 1524000 h 1706880"/>
              <a:gd name="connsiteX1216" fmla="*/ 1567117 w 12191981"/>
              <a:gd name="connsiteY1216" fmla="*/ 1567105 h 1706880"/>
              <a:gd name="connsiteX1217" fmla="*/ 1524012 w 12191981"/>
              <a:gd name="connsiteY1217" fmla="*/ 1584960 h 1706880"/>
              <a:gd name="connsiteX1218" fmla="*/ 1480907 w 12191981"/>
              <a:gd name="connsiteY1218" fmla="*/ 1567105 h 1706880"/>
              <a:gd name="connsiteX1219" fmla="*/ 1463052 w 12191981"/>
              <a:gd name="connsiteY1219" fmla="*/ 1524000 h 1706880"/>
              <a:gd name="connsiteX1220" fmla="*/ 1480907 w 12191981"/>
              <a:gd name="connsiteY1220" fmla="*/ 1480895 h 1706880"/>
              <a:gd name="connsiteX1221" fmla="*/ 1524012 w 12191981"/>
              <a:gd name="connsiteY1221" fmla="*/ 1463040 h 1706880"/>
              <a:gd name="connsiteX1222" fmla="*/ 1402092 w 12191981"/>
              <a:gd name="connsiteY1222" fmla="*/ 1463040 h 1706880"/>
              <a:gd name="connsiteX1223" fmla="*/ 1445197 w 12191981"/>
              <a:gd name="connsiteY1223" fmla="*/ 1480895 h 1706880"/>
              <a:gd name="connsiteX1224" fmla="*/ 1463052 w 12191981"/>
              <a:gd name="connsiteY1224" fmla="*/ 1524000 h 1706880"/>
              <a:gd name="connsiteX1225" fmla="*/ 1445197 w 12191981"/>
              <a:gd name="connsiteY1225" fmla="*/ 1567105 h 1706880"/>
              <a:gd name="connsiteX1226" fmla="*/ 1402092 w 12191981"/>
              <a:gd name="connsiteY1226" fmla="*/ 1584960 h 1706880"/>
              <a:gd name="connsiteX1227" fmla="*/ 1358987 w 12191981"/>
              <a:gd name="connsiteY1227" fmla="*/ 1567105 h 1706880"/>
              <a:gd name="connsiteX1228" fmla="*/ 1341133 w 12191981"/>
              <a:gd name="connsiteY1228" fmla="*/ 1524000 h 1706880"/>
              <a:gd name="connsiteX1229" fmla="*/ 1358987 w 12191981"/>
              <a:gd name="connsiteY1229" fmla="*/ 1480895 h 1706880"/>
              <a:gd name="connsiteX1230" fmla="*/ 1402092 w 12191981"/>
              <a:gd name="connsiteY1230" fmla="*/ 1463040 h 1706880"/>
              <a:gd name="connsiteX1231" fmla="*/ 1280173 w 12191981"/>
              <a:gd name="connsiteY1231" fmla="*/ 1463040 h 1706880"/>
              <a:gd name="connsiteX1232" fmla="*/ 1323278 w 12191981"/>
              <a:gd name="connsiteY1232" fmla="*/ 1480895 h 1706880"/>
              <a:gd name="connsiteX1233" fmla="*/ 1341133 w 12191981"/>
              <a:gd name="connsiteY1233" fmla="*/ 1524000 h 1706880"/>
              <a:gd name="connsiteX1234" fmla="*/ 1323278 w 12191981"/>
              <a:gd name="connsiteY1234" fmla="*/ 1567105 h 1706880"/>
              <a:gd name="connsiteX1235" fmla="*/ 1280173 w 12191981"/>
              <a:gd name="connsiteY1235" fmla="*/ 1584960 h 1706880"/>
              <a:gd name="connsiteX1236" fmla="*/ 1237068 w 12191981"/>
              <a:gd name="connsiteY1236" fmla="*/ 1567105 h 1706880"/>
              <a:gd name="connsiteX1237" fmla="*/ 1219213 w 12191981"/>
              <a:gd name="connsiteY1237" fmla="*/ 1524000 h 1706880"/>
              <a:gd name="connsiteX1238" fmla="*/ 1237068 w 12191981"/>
              <a:gd name="connsiteY1238" fmla="*/ 1480895 h 1706880"/>
              <a:gd name="connsiteX1239" fmla="*/ 1280173 w 12191981"/>
              <a:gd name="connsiteY1239" fmla="*/ 1463040 h 1706880"/>
              <a:gd name="connsiteX1240" fmla="*/ 1158253 w 12191981"/>
              <a:gd name="connsiteY1240" fmla="*/ 1463040 h 1706880"/>
              <a:gd name="connsiteX1241" fmla="*/ 1201358 w 12191981"/>
              <a:gd name="connsiteY1241" fmla="*/ 1480895 h 1706880"/>
              <a:gd name="connsiteX1242" fmla="*/ 1219213 w 12191981"/>
              <a:gd name="connsiteY1242" fmla="*/ 1524000 h 1706880"/>
              <a:gd name="connsiteX1243" fmla="*/ 1201358 w 12191981"/>
              <a:gd name="connsiteY1243" fmla="*/ 1567105 h 1706880"/>
              <a:gd name="connsiteX1244" fmla="*/ 1158253 w 12191981"/>
              <a:gd name="connsiteY1244" fmla="*/ 1584960 h 1706880"/>
              <a:gd name="connsiteX1245" fmla="*/ 1115148 w 12191981"/>
              <a:gd name="connsiteY1245" fmla="*/ 1567105 h 1706880"/>
              <a:gd name="connsiteX1246" fmla="*/ 1097294 w 12191981"/>
              <a:gd name="connsiteY1246" fmla="*/ 1524000 h 1706880"/>
              <a:gd name="connsiteX1247" fmla="*/ 1115148 w 12191981"/>
              <a:gd name="connsiteY1247" fmla="*/ 1480895 h 1706880"/>
              <a:gd name="connsiteX1248" fmla="*/ 1158253 w 12191981"/>
              <a:gd name="connsiteY1248" fmla="*/ 1463040 h 1706880"/>
              <a:gd name="connsiteX1249" fmla="*/ 1036334 w 12191981"/>
              <a:gd name="connsiteY1249" fmla="*/ 1463040 h 1706880"/>
              <a:gd name="connsiteX1250" fmla="*/ 1079439 w 12191981"/>
              <a:gd name="connsiteY1250" fmla="*/ 1480895 h 1706880"/>
              <a:gd name="connsiteX1251" fmla="*/ 1097294 w 12191981"/>
              <a:gd name="connsiteY1251" fmla="*/ 1524000 h 1706880"/>
              <a:gd name="connsiteX1252" fmla="*/ 1079439 w 12191981"/>
              <a:gd name="connsiteY1252" fmla="*/ 1567105 h 1706880"/>
              <a:gd name="connsiteX1253" fmla="*/ 1036334 w 12191981"/>
              <a:gd name="connsiteY1253" fmla="*/ 1584960 h 1706880"/>
              <a:gd name="connsiteX1254" fmla="*/ 993229 w 12191981"/>
              <a:gd name="connsiteY1254" fmla="*/ 1567105 h 1706880"/>
              <a:gd name="connsiteX1255" fmla="*/ 975374 w 12191981"/>
              <a:gd name="connsiteY1255" fmla="*/ 1524000 h 1706880"/>
              <a:gd name="connsiteX1256" fmla="*/ 993229 w 12191981"/>
              <a:gd name="connsiteY1256" fmla="*/ 1480895 h 1706880"/>
              <a:gd name="connsiteX1257" fmla="*/ 1036334 w 12191981"/>
              <a:gd name="connsiteY1257" fmla="*/ 1463040 h 1706880"/>
              <a:gd name="connsiteX1258" fmla="*/ 914414 w 12191981"/>
              <a:gd name="connsiteY1258" fmla="*/ 1463040 h 1706880"/>
              <a:gd name="connsiteX1259" fmla="*/ 957519 w 12191981"/>
              <a:gd name="connsiteY1259" fmla="*/ 1480895 h 1706880"/>
              <a:gd name="connsiteX1260" fmla="*/ 975374 w 12191981"/>
              <a:gd name="connsiteY1260" fmla="*/ 1524000 h 1706880"/>
              <a:gd name="connsiteX1261" fmla="*/ 957519 w 12191981"/>
              <a:gd name="connsiteY1261" fmla="*/ 1567105 h 1706880"/>
              <a:gd name="connsiteX1262" fmla="*/ 914414 w 12191981"/>
              <a:gd name="connsiteY1262" fmla="*/ 1584960 h 1706880"/>
              <a:gd name="connsiteX1263" fmla="*/ 871309 w 12191981"/>
              <a:gd name="connsiteY1263" fmla="*/ 1567105 h 1706880"/>
              <a:gd name="connsiteX1264" fmla="*/ 853454 w 12191981"/>
              <a:gd name="connsiteY1264" fmla="*/ 1524000 h 1706880"/>
              <a:gd name="connsiteX1265" fmla="*/ 871309 w 12191981"/>
              <a:gd name="connsiteY1265" fmla="*/ 1480895 h 1706880"/>
              <a:gd name="connsiteX1266" fmla="*/ 914414 w 12191981"/>
              <a:gd name="connsiteY1266" fmla="*/ 1463040 h 1706880"/>
              <a:gd name="connsiteX1267" fmla="*/ 792495 w 12191981"/>
              <a:gd name="connsiteY1267" fmla="*/ 1463040 h 1706880"/>
              <a:gd name="connsiteX1268" fmla="*/ 835600 w 12191981"/>
              <a:gd name="connsiteY1268" fmla="*/ 1480895 h 1706880"/>
              <a:gd name="connsiteX1269" fmla="*/ 853454 w 12191981"/>
              <a:gd name="connsiteY1269" fmla="*/ 1524000 h 1706880"/>
              <a:gd name="connsiteX1270" fmla="*/ 835600 w 12191981"/>
              <a:gd name="connsiteY1270" fmla="*/ 1567105 h 1706880"/>
              <a:gd name="connsiteX1271" fmla="*/ 792495 w 12191981"/>
              <a:gd name="connsiteY1271" fmla="*/ 1584960 h 1706880"/>
              <a:gd name="connsiteX1272" fmla="*/ 731535 w 12191981"/>
              <a:gd name="connsiteY1272" fmla="*/ 1524000 h 1706880"/>
              <a:gd name="connsiteX1273" fmla="*/ 792495 w 12191981"/>
              <a:gd name="connsiteY1273" fmla="*/ 1463040 h 1706880"/>
              <a:gd name="connsiteX1274" fmla="*/ 670575 w 12191981"/>
              <a:gd name="connsiteY1274" fmla="*/ 1463040 h 1706880"/>
              <a:gd name="connsiteX1275" fmla="*/ 731535 w 12191981"/>
              <a:gd name="connsiteY1275" fmla="*/ 1524000 h 1706880"/>
              <a:gd name="connsiteX1276" fmla="*/ 670575 w 12191981"/>
              <a:gd name="connsiteY1276" fmla="*/ 1584960 h 1706880"/>
              <a:gd name="connsiteX1277" fmla="*/ 627470 w 12191981"/>
              <a:gd name="connsiteY1277" fmla="*/ 1567105 h 1706880"/>
              <a:gd name="connsiteX1278" fmla="*/ 609616 w 12191981"/>
              <a:gd name="connsiteY1278" fmla="*/ 1524000 h 1706880"/>
              <a:gd name="connsiteX1279" fmla="*/ 627470 w 12191981"/>
              <a:gd name="connsiteY1279" fmla="*/ 1480895 h 1706880"/>
              <a:gd name="connsiteX1280" fmla="*/ 670575 w 12191981"/>
              <a:gd name="connsiteY1280" fmla="*/ 1463040 h 1706880"/>
              <a:gd name="connsiteX1281" fmla="*/ 548656 w 12191981"/>
              <a:gd name="connsiteY1281" fmla="*/ 1463040 h 1706880"/>
              <a:gd name="connsiteX1282" fmla="*/ 591761 w 12191981"/>
              <a:gd name="connsiteY1282" fmla="*/ 1480895 h 1706880"/>
              <a:gd name="connsiteX1283" fmla="*/ 609616 w 12191981"/>
              <a:gd name="connsiteY1283" fmla="*/ 1524000 h 1706880"/>
              <a:gd name="connsiteX1284" fmla="*/ 591761 w 12191981"/>
              <a:gd name="connsiteY1284" fmla="*/ 1567105 h 1706880"/>
              <a:gd name="connsiteX1285" fmla="*/ 548656 w 12191981"/>
              <a:gd name="connsiteY1285" fmla="*/ 1584960 h 1706880"/>
              <a:gd name="connsiteX1286" fmla="*/ 505551 w 12191981"/>
              <a:gd name="connsiteY1286" fmla="*/ 1567105 h 1706880"/>
              <a:gd name="connsiteX1287" fmla="*/ 487696 w 12191981"/>
              <a:gd name="connsiteY1287" fmla="*/ 1524000 h 1706880"/>
              <a:gd name="connsiteX1288" fmla="*/ 505551 w 12191981"/>
              <a:gd name="connsiteY1288" fmla="*/ 1480895 h 1706880"/>
              <a:gd name="connsiteX1289" fmla="*/ 548656 w 12191981"/>
              <a:gd name="connsiteY1289" fmla="*/ 1463040 h 1706880"/>
              <a:gd name="connsiteX1290" fmla="*/ 426737 w 12191981"/>
              <a:gd name="connsiteY1290" fmla="*/ 1463040 h 1706880"/>
              <a:gd name="connsiteX1291" fmla="*/ 469841 w 12191981"/>
              <a:gd name="connsiteY1291" fmla="*/ 1480895 h 1706880"/>
              <a:gd name="connsiteX1292" fmla="*/ 487696 w 12191981"/>
              <a:gd name="connsiteY1292" fmla="*/ 1524000 h 1706880"/>
              <a:gd name="connsiteX1293" fmla="*/ 469841 w 12191981"/>
              <a:gd name="connsiteY1293" fmla="*/ 1567105 h 1706880"/>
              <a:gd name="connsiteX1294" fmla="*/ 426737 w 12191981"/>
              <a:gd name="connsiteY1294" fmla="*/ 1584960 h 1706880"/>
              <a:gd name="connsiteX1295" fmla="*/ 383631 w 12191981"/>
              <a:gd name="connsiteY1295" fmla="*/ 1567105 h 1706880"/>
              <a:gd name="connsiteX1296" fmla="*/ 365777 w 12191981"/>
              <a:gd name="connsiteY1296" fmla="*/ 1524000 h 1706880"/>
              <a:gd name="connsiteX1297" fmla="*/ 383631 w 12191981"/>
              <a:gd name="connsiteY1297" fmla="*/ 1480895 h 1706880"/>
              <a:gd name="connsiteX1298" fmla="*/ 426737 w 12191981"/>
              <a:gd name="connsiteY1298" fmla="*/ 1463040 h 1706880"/>
              <a:gd name="connsiteX1299" fmla="*/ 304817 w 12191981"/>
              <a:gd name="connsiteY1299" fmla="*/ 1463040 h 1706880"/>
              <a:gd name="connsiteX1300" fmla="*/ 347922 w 12191981"/>
              <a:gd name="connsiteY1300" fmla="*/ 1480895 h 1706880"/>
              <a:gd name="connsiteX1301" fmla="*/ 365777 w 12191981"/>
              <a:gd name="connsiteY1301" fmla="*/ 1524000 h 1706880"/>
              <a:gd name="connsiteX1302" fmla="*/ 347922 w 12191981"/>
              <a:gd name="connsiteY1302" fmla="*/ 1567105 h 1706880"/>
              <a:gd name="connsiteX1303" fmla="*/ 304817 w 12191981"/>
              <a:gd name="connsiteY1303" fmla="*/ 1584960 h 1706880"/>
              <a:gd name="connsiteX1304" fmla="*/ 261712 w 12191981"/>
              <a:gd name="connsiteY1304" fmla="*/ 1567105 h 1706880"/>
              <a:gd name="connsiteX1305" fmla="*/ 243857 w 12191981"/>
              <a:gd name="connsiteY1305" fmla="*/ 1524000 h 1706880"/>
              <a:gd name="connsiteX1306" fmla="*/ 261712 w 12191981"/>
              <a:gd name="connsiteY1306" fmla="*/ 1480895 h 1706880"/>
              <a:gd name="connsiteX1307" fmla="*/ 304817 w 12191981"/>
              <a:gd name="connsiteY1307" fmla="*/ 1463040 h 1706880"/>
              <a:gd name="connsiteX1308" fmla="*/ 182897 w 12191981"/>
              <a:gd name="connsiteY1308" fmla="*/ 1463040 h 1706880"/>
              <a:gd name="connsiteX1309" fmla="*/ 226002 w 12191981"/>
              <a:gd name="connsiteY1309" fmla="*/ 1480895 h 1706880"/>
              <a:gd name="connsiteX1310" fmla="*/ 243857 w 12191981"/>
              <a:gd name="connsiteY1310" fmla="*/ 1524000 h 1706880"/>
              <a:gd name="connsiteX1311" fmla="*/ 226002 w 12191981"/>
              <a:gd name="connsiteY1311" fmla="*/ 1567105 h 1706880"/>
              <a:gd name="connsiteX1312" fmla="*/ 182897 w 12191981"/>
              <a:gd name="connsiteY1312" fmla="*/ 1584960 h 1706880"/>
              <a:gd name="connsiteX1313" fmla="*/ 139792 w 12191981"/>
              <a:gd name="connsiteY1313" fmla="*/ 1567105 h 1706880"/>
              <a:gd name="connsiteX1314" fmla="*/ 121938 w 12191981"/>
              <a:gd name="connsiteY1314" fmla="*/ 1524000 h 1706880"/>
              <a:gd name="connsiteX1315" fmla="*/ 139792 w 12191981"/>
              <a:gd name="connsiteY1315" fmla="*/ 1480895 h 1706880"/>
              <a:gd name="connsiteX1316" fmla="*/ 182897 w 12191981"/>
              <a:gd name="connsiteY1316" fmla="*/ 1463040 h 1706880"/>
              <a:gd name="connsiteX1317" fmla="*/ 60978 w 12191981"/>
              <a:gd name="connsiteY1317" fmla="*/ 1463040 h 1706880"/>
              <a:gd name="connsiteX1318" fmla="*/ 104083 w 12191981"/>
              <a:gd name="connsiteY1318" fmla="*/ 1480895 h 1706880"/>
              <a:gd name="connsiteX1319" fmla="*/ 121938 w 12191981"/>
              <a:gd name="connsiteY1319" fmla="*/ 1524000 h 1706880"/>
              <a:gd name="connsiteX1320" fmla="*/ 104083 w 12191981"/>
              <a:gd name="connsiteY1320" fmla="*/ 1567105 h 1706880"/>
              <a:gd name="connsiteX1321" fmla="*/ 60978 w 12191981"/>
              <a:gd name="connsiteY1321" fmla="*/ 1584960 h 1706880"/>
              <a:gd name="connsiteX1322" fmla="*/ 18 w 12191981"/>
              <a:gd name="connsiteY1322" fmla="*/ 1524000 h 1706880"/>
              <a:gd name="connsiteX1323" fmla="*/ 60978 w 12191981"/>
              <a:gd name="connsiteY1323" fmla="*/ 1463040 h 1706880"/>
              <a:gd name="connsiteX1324" fmla="*/ 12009102 w 12191981"/>
              <a:gd name="connsiteY1324" fmla="*/ 1341120 h 1706880"/>
              <a:gd name="connsiteX1325" fmla="*/ 12052207 w 12191981"/>
              <a:gd name="connsiteY1325" fmla="*/ 1358975 h 1706880"/>
              <a:gd name="connsiteX1326" fmla="*/ 12070061 w 12191981"/>
              <a:gd name="connsiteY1326" fmla="*/ 1402078 h 1706880"/>
              <a:gd name="connsiteX1327" fmla="*/ 12087916 w 12191981"/>
              <a:gd name="connsiteY1327" fmla="*/ 1358975 h 1706880"/>
              <a:gd name="connsiteX1328" fmla="*/ 12131021 w 12191981"/>
              <a:gd name="connsiteY1328" fmla="*/ 1341120 h 1706880"/>
              <a:gd name="connsiteX1329" fmla="*/ 12191981 w 12191981"/>
              <a:gd name="connsiteY1329" fmla="*/ 1402080 h 1706880"/>
              <a:gd name="connsiteX1330" fmla="*/ 12131021 w 12191981"/>
              <a:gd name="connsiteY1330" fmla="*/ 1463040 h 1706880"/>
              <a:gd name="connsiteX1331" fmla="*/ 12087916 w 12191981"/>
              <a:gd name="connsiteY1331" fmla="*/ 1445185 h 1706880"/>
              <a:gd name="connsiteX1332" fmla="*/ 12070061 w 12191981"/>
              <a:gd name="connsiteY1332" fmla="*/ 1402081 h 1706880"/>
              <a:gd name="connsiteX1333" fmla="*/ 12052207 w 12191981"/>
              <a:gd name="connsiteY1333" fmla="*/ 1445185 h 1706880"/>
              <a:gd name="connsiteX1334" fmla="*/ 12009102 w 12191981"/>
              <a:gd name="connsiteY1334" fmla="*/ 1463040 h 1706880"/>
              <a:gd name="connsiteX1335" fmla="*/ 11948142 w 12191981"/>
              <a:gd name="connsiteY1335" fmla="*/ 1402080 h 1706880"/>
              <a:gd name="connsiteX1336" fmla="*/ 12009102 w 12191981"/>
              <a:gd name="connsiteY1336" fmla="*/ 1341120 h 1706880"/>
              <a:gd name="connsiteX1337" fmla="*/ 11887182 w 12191981"/>
              <a:gd name="connsiteY1337" fmla="*/ 1341120 h 1706880"/>
              <a:gd name="connsiteX1338" fmla="*/ 11948142 w 12191981"/>
              <a:gd name="connsiteY1338" fmla="*/ 1402080 h 1706880"/>
              <a:gd name="connsiteX1339" fmla="*/ 11887182 w 12191981"/>
              <a:gd name="connsiteY1339" fmla="*/ 1463040 h 1706880"/>
              <a:gd name="connsiteX1340" fmla="*/ 11826222 w 12191981"/>
              <a:gd name="connsiteY1340" fmla="*/ 1402080 h 1706880"/>
              <a:gd name="connsiteX1341" fmla="*/ 11887182 w 12191981"/>
              <a:gd name="connsiteY1341" fmla="*/ 1341120 h 1706880"/>
              <a:gd name="connsiteX1342" fmla="*/ 11765261 w 12191981"/>
              <a:gd name="connsiteY1342" fmla="*/ 1341120 h 1706880"/>
              <a:gd name="connsiteX1343" fmla="*/ 11826221 w 12191981"/>
              <a:gd name="connsiteY1343" fmla="*/ 1402080 h 1706880"/>
              <a:gd name="connsiteX1344" fmla="*/ 11765261 w 12191981"/>
              <a:gd name="connsiteY1344" fmla="*/ 1463040 h 1706880"/>
              <a:gd name="connsiteX1345" fmla="*/ 11704301 w 12191981"/>
              <a:gd name="connsiteY1345" fmla="*/ 1402080 h 1706880"/>
              <a:gd name="connsiteX1346" fmla="*/ 11765261 w 12191981"/>
              <a:gd name="connsiteY1346" fmla="*/ 1341120 h 1706880"/>
              <a:gd name="connsiteX1347" fmla="*/ 11521422 w 12191981"/>
              <a:gd name="connsiteY1347" fmla="*/ 1341120 h 1706880"/>
              <a:gd name="connsiteX1348" fmla="*/ 11564527 w 12191981"/>
              <a:gd name="connsiteY1348" fmla="*/ 1358975 h 1706880"/>
              <a:gd name="connsiteX1349" fmla="*/ 11582381 w 12191981"/>
              <a:gd name="connsiteY1349" fmla="*/ 1402079 h 1706880"/>
              <a:gd name="connsiteX1350" fmla="*/ 11600236 w 12191981"/>
              <a:gd name="connsiteY1350" fmla="*/ 1358975 h 1706880"/>
              <a:gd name="connsiteX1351" fmla="*/ 11643341 w 12191981"/>
              <a:gd name="connsiteY1351" fmla="*/ 1341120 h 1706880"/>
              <a:gd name="connsiteX1352" fmla="*/ 11704301 w 12191981"/>
              <a:gd name="connsiteY1352" fmla="*/ 1402080 h 1706880"/>
              <a:gd name="connsiteX1353" fmla="*/ 11643341 w 12191981"/>
              <a:gd name="connsiteY1353" fmla="*/ 1463040 h 1706880"/>
              <a:gd name="connsiteX1354" fmla="*/ 11600236 w 12191981"/>
              <a:gd name="connsiteY1354" fmla="*/ 1445185 h 1706880"/>
              <a:gd name="connsiteX1355" fmla="*/ 11582381 w 12191981"/>
              <a:gd name="connsiteY1355" fmla="*/ 1402081 h 1706880"/>
              <a:gd name="connsiteX1356" fmla="*/ 11564527 w 12191981"/>
              <a:gd name="connsiteY1356" fmla="*/ 1445185 h 1706880"/>
              <a:gd name="connsiteX1357" fmla="*/ 11521422 w 12191981"/>
              <a:gd name="connsiteY1357" fmla="*/ 1463040 h 1706880"/>
              <a:gd name="connsiteX1358" fmla="*/ 11460462 w 12191981"/>
              <a:gd name="connsiteY1358" fmla="*/ 1402080 h 1706880"/>
              <a:gd name="connsiteX1359" fmla="*/ 11521422 w 12191981"/>
              <a:gd name="connsiteY1359" fmla="*/ 1341120 h 1706880"/>
              <a:gd name="connsiteX1360" fmla="*/ 11399502 w 12191981"/>
              <a:gd name="connsiteY1360" fmla="*/ 1341120 h 1706880"/>
              <a:gd name="connsiteX1361" fmla="*/ 11460462 w 12191981"/>
              <a:gd name="connsiteY1361" fmla="*/ 1402080 h 1706880"/>
              <a:gd name="connsiteX1362" fmla="*/ 11399502 w 12191981"/>
              <a:gd name="connsiteY1362" fmla="*/ 1463040 h 1706880"/>
              <a:gd name="connsiteX1363" fmla="*/ 11338542 w 12191981"/>
              <a:gd name="connsiteY1363" fmla="*/ 1402080 h 1706880"/>
              <a:gd name="connsiteX1364" fmla="*/ 11399502 w 12191981"/>
              <a:gd name="connsiteY1364" fmla="*/ 1341120 h 1706880"/>
              <a:gd name="connsiteX1365" fmla="*/ 11155662 w 12191981"/>
              <a:gd name="connsiteY1365" fmla="*/ 1341120 h 1706880"/>
              <a:gd name="connsiteX1366" fmla="*/ 11198767 w 12191981"/>
              <a:gd name="connsiteY1366" fmla="*/ 1358975 h 1706880"/>
              <a:gd name="connsiteX1367" fmla="*/ 11216622 w 12191981"/>
              <a:gd name="connsiteY1367" fmla="*/ 1402078 h 1706880"/>
              <a:gd name="connsiteX1368" fmla="*/ 11234476 w 12191981"/>
              <a:gd name="connsiteY1368" fmla="*/ 1358975 h 1706880"/>
              <a:gd name="connsiteX1369" fmla="*/ 11277581 w 12191981"/>
              <a:gd name="connsiteY1369" fmla="*/ 1341120 h 1706880"/>
              <a:gd name="connsiteX1370" fmla="*/ 11338541 w 12191981"/>
              <a:gd name="connsiteY1370" fmla="*/ 1402080 h 1706880"/>
              <a:gd name="connsiteX1371" fmla="*/ 11277581 w 12191981"/>
              <a:gd name="connsiteY1371" fmla="*/ 1463040 h 1706880"/>
              <a:gd name="connsiteX1372" fmla="*/ 11234476 w 12191981"/>
              <a:gd name="connsiteY1372" fmla="*/ 1445185 h 1706880"/>
              <a:gd name="connsiteX1373" fmla="*/ 11216622 w 12191981"/>
              <a:gd name="connsiteY1373" fmla="*/ 1402081 h 1706880"/>
              <a:gd name="connsiteX1374" fmla="*/ 11198767 w 12191981"/>
              <a:gd name="connsiteY1374" fmla="*/ 1445185 h 1706880"/>
              <a:gd name="connsiteX1375" fmla="*/ 11155662 w 12191981"/>
              <a:gd name="connsiteY1375" fmla="*/ 1463040 h 1706880"/>
              <a:gd name="connsiteX1376" fmla="*/ 11094702 w 12191981"/>
              <a:gd name="connsiteY1376" fmla="*/ 1402080 h 1706880"/>
              <a:gd name="connsiteX1377" fmla="*/ 11155662 w 12191981"/>
              <a:gd name="connsiteY1377" fmla="*/ 1341120 h 1706880"/>
              <a:gd name="connsiteX1378" fmla="*/ 11033742 w 12191981"/>
              <a:gd name="connsiteY1378" fmla="*/ 1341120 h 1706880"/>
              <a:gd name="connsiteX1379" fmla="*/ 11094702 w 12191981"/>
              <a:gd name="connsiteY1379" fmla="*/ 1402080 h 1706880"/>
              <a:gd name="connsiteX1380" fmla="*/ 11033742 w 12191981"/>
              <a:gd name="connsiteY1380" fmla="*/ 1463040 h 1706880"/>
              <a:gd name="connsiteX1381" fmla="*/ 10972782 w 12191981"/>
              <a:gd name="connsiteY1381" fmla="*/ 1402080 h 1706880"/>
              <a:gd name="connsiteX1382" fmla="*/ 11033742 w 12191981"/>
              <a:gd name="connsiteY1382" fmla="*/ 1341120 h 1706880"/>
              <a:gd name="connsiteX1383" fmla="*/ 10911821 w 12191981"/>
              <a:gd name="connsiteY1383" fmla="*/ 1341120 h 1706880"/>
              <a:gd name="connsiteX1384" fmla="*/ 10972781 w 12191981"/>
              <a:gd name="connsiteY1384" fmla="*/ 1402080 h 1706880"/>
              <a:gd name="connsiteX1385" fmla="*/ 10911821 w 12191981"/>
              <a:gd name="connsiteY1385" fmla="*/ 1463040 h 1706880"/>
              <a:gd name="connsiteX1386" fmla="*/ 10850861 w 12191981"/>
              <a:gd name="connsiteY1386" fmla="*/ 1402080 h 1706880"/>
              <a:gd name="connsiteX1387" fmla="*/ 10911821 w 12191981"/>
              <a:gd name="connsiteY1387" fmla="*/ 1341120 h 1706880"/>
              <a:gd name="connsiteX1388" fmla="*/ 10667982 w 12191981"/>
              <a:gd name="connsiteY1388" fmla="*/ 1341120 h 1706880"/>
              <a:gd name="connsiteX1389" fmla="*/ 10711087 w 12191981"/>
              <a:gd name="connsiteY1389" fmla="*/ 1358975 h 1706880"/>
              <a:gd name="connsiteX1390" fmla="*/ 10728942 w 12191981"/>
              <a:gd name="connsiteY1390" fmla="*/ 1402078 h 1706880"/>
              <a:gd name="connsiteX1391" fmla="*/ 10746796 w 12191981"/>
              <a:gd name="connsiteY1391" fmla="*/ 1358975 h 1706880"/>
              <a:gd name="connsiteX1392" fmla="*/ 10789901 w 12191981"/>
              <a:gd name="connsiteY1392" fmla="*/ 1341120 h 1706880"/>
              <a:gd name="connsiteX1393" fmla="*/ 10850861 w 12191981"/>
              <a:gd name="connsiteY1393" fmla="*/ 1402080 h 1706880"/>
              <a:gd name="connsiteX1394" fmla="*/ 10789901 w 12191981"/>
              <a:gd name="connsiteY1394" fmla="*/ 1463040 h 1706880"/>
              <a:gd name="connsiteX1395" fmla="*/ 10746796 w 12191981"/>
              <a:gd name="connsiteY1395" fmla="*/ 1445185 h 1706880"/>
              <a:gd name="connsiteX1396" fmla="*/ 10728942 w 12191981"/>
              <a:gd name="connsiteY1396" fmla="*/ 1402081 h 1706880"/>
              <a:gd name="connsiteX1397" fmla="*/ 10711087 w 12191981"/>
              <a:gd name="connsiteY1397" fmla="*/ 1445185 h 1706880"/>
              <a:gd name="connsiteX1398" fmla="*/ 10667982 w 12191981"/>
              <a:gd name="connsiteY1398" fmla="*/ 1463040 h 1706880"/>
              <a:gd name="connsiteX1399" fmla="*/ 10607022 w 12191981"/>
              <a:gd name="connsiteY1399" fmla="*/ 1402080 h 1706880"/>
              <a:gd name="connsiteX1400" fmla="*/ 10667982 w 12191981"/>
              <a:gd name="connsiteY1400" fmla="*/ 1341120 h 1706880"/>
              <a:gd name="connsiteX1401" fmla="*/ 10546062 w 12191981"/>
              <a:gd name="connsiteY1401" fmla="*/ 1341120 h 1706880"/>
              <a:gd name="connsiteX1402" fmla="*/ 10607022 w 12191981"/>
              <a:gd name="connsiteY1402" fmla="*/ 1402080 h 1706880"/>
              <a:gd name="connsiteX1403" fmla="*/ 10546062 w 12191981"/>
              <a:gd name="connsiteY1403" fmla="*/ 1463040 h 1706880"/>
              <a:gd name="connsiteX1404" fmla="*/ 10485102 w 12191981"/>
              <a:gd name="connsiteY1404" fmla="*/ 1402080 h 1706880"/>
              <a:gd name="connsiteX1405" fmla="*/ 10546062 w 12191981"/>
              <a:gd name="connsiteY1405" fmla="*/ 1341120 h 1706880"/>
              <a:gd name="connsiteX1406" fmla="*/ 10424141 w 12191981"/>
              <a:gd name="connsiteY1406" fmla="*/ 1341120 h 1706880"/>
              <a:gd name="connsiteX1407" fmla="*/ 10485101 w 12191981"/>
              <a:gd name="connsiteY1407" fmla="*/ 1402080 h 1706880"/>
              <a:gd name="connsiteX1408" fmla="*/ 10424141 w 12191981"/>
              <a:gd name="connsiteY1408" fmla="*/ 1463040 h 1706880"/>
              <a:gd name="connsiteX1409" fmla="*/ 10363181 w 12191981"/>
              <a:gd name="connsiteY1409" fmla="*/ 1402080 h 1706880"/>
              <a:gd name="connsiteX1410" fmla="*/ 10424141 w 12191981"/>
              <a:gd name="connsiteY1410" fmla="*/ 1341120 h 1706880"/>
              <a:gd name="connsiteX1411" fmla="*/ 10180302 w 12191981"/>
              <a:gd name="connsiteY1411" fmla="*/ 1341120 h 1706880"/>
              <a:gd name="connsiteX1412" fmla="*/ 10223407 w 12191981"/>
              <a:gd name="connsiteY1412" fmla="*/ 1358975 h 1706880"/>
              <a:gd name="connsiteX1413" fmla="*/ 10241261 w 12191981"/>
              <a:gd name="connsiteY1413" fmla="*/ 1402078 h 1706880"/>
              <a:gd name="connsiteX1414" fmla="*/ 10259116 w 12191981"/>
              <a:gd name="connsiteY1414" fmla="*/ 1358975 h 1706880"/>
              <a:gd name="connsiteX1415" fmla="*/ 10302221 w 12191981"/>
              <a:gd name="connsiteY1415" fmla="*/ 1341120 h 1706880"/>
              <a:gd name="connsiteX1416" fmla="*/ 10363181 w 12191981"/>
              <a:gd name="connsiteY1416" fmla="*/ 1402080 h 1706880"/>
              <a:gd name="connsiteX1417" fmla="*/ 10302221 w 12191981"/>
              <a:gd name="connsiteY1417" fmla="*/ 1463040 h 1706880"/>
              <a:gd name="connsiteX1418" fmla="*/ 10259116 w 12191981"/>
              <a:gd name="connsiteY1418" fmla="*/ 1445185 h 1706880"/>
              <a:gd name="connsiteX1419" fmla="*/ 10241261 w 12191981"/>
              <a:gd name="connsiteY1419" fmla="*/ 1402081 h 1706880"/>
              <a:gd name="connsiteX1420" fmla="*/ 10223407 w 12191981"/>
              <a:gd name="connsiteY1420" fmla="*/ 1445185 h 1706880"/>
              <a:gd name="connsiteX1421" fmla="*/ 10180302 w 12191981"/>
              <a:gd name="connsiteY1421" fmla="*/ 1463040 h 1706880"/>
              <a:gd name="connsiteX1422" fmla="*/ 10119342 w 12191981"/>
              <a:gd name="connsiteY1422" fmla="*/ 1402080 h 1706880"/>
              <a:gd name="connsiteX1423" fmla="*/ 10180302 w 12191981"/>
              <a:gd name="connsiteY1423" fmla="*/ 1341120 h 1706880"/>
              <a:gd name="connsiteX1424" fmla="*/ 10058381 w 12191981"/>
              <a:gd name="connsiteY1424" fmla="*/ 1341120 h 1706880"/>
              <a:gd name="connsiteX1425" fmla="*/ 10119341 w 12191981"/>
              <a:gd name="connsiteY1425" fmla="*/ 1402080 h 1706880"/>
              <a:gd name="connsiteX1426" fmla="*/ 10058381 w 12191981"/>
              <a:gd name="connsiteY1426" fmla="*/ 1463040 h 1706880"/>
              <a:gd name="connsiteX1427" fmla="*/ 9997421 w 12191981"/>
              <a:gd name="connsiteY1427" fmla="*/ 1402080 h 1706880"/>
              <a:gd name="connsiteX1428" fmla="*/ 10058381 w 12191981"/>
              <a:gd name="connsiteY1428" fmla="*/ 1341120 h 1706880"/>
              <a:gd name="connsiteX1429" fmla="*/ 9814542 w 12191981"/>
              <a:gd name="connsiteY1429" fmla="*/ 1341120 h 1706880"/>
              <a:gd name="connsiteX1430" fmla="*/ 9857647 w 12191981"/>
              <a:gd name="connsiteY1430" fmla="*/ 1358975 h 1706880"/>
              <a:gd name="connsiteX1431" fmla="*/ 9875501 w 12191981"/>
              <a:gd name="connsiteY1431" fmla="*/ 1402078 h 1706880"/>
              <a:gd name="connsiteX1432" fmla="*/ 9893356 w 12191981"/>
              <a:gd name="connsiteY1432" fmla="*/ 1358975 h 1706880"/>
              <a:gd name="connsiteX1433" fmla="*/ 9936461 w 12191981"/>
              <a:gd name="connsiteY1433" fmla="*/ 1341120 h 1706880"/>
              <a:gd name="connsiteX1434" fmla="*/ 9997421 w 12191981"/>
              <a:gd name="connsiteY1434" fmla="*/ 1402080 h 1706880"/>
              <a:gd name="connsiteX1435" fmla="*/ 9936461 w 12191981"/>
              <a:gd name="connsiteY1435" fmla="*/ 1463040 h 1706880"/>
              <a:gd name="connsiteX1436" fmla="*/ 9893356 w 12191981"/>
              <a:gd name="connsiteY1436" fmla="*/ 1445185 h 1706880"/>
              <a:gd name="connsiteX1437" fmla="*/ 9875501 w 12191981"/>
              <a:gd name="connsiteY1437" fmla="*/ 1402081 h 1706880"/>
              <a:gd name="connsiteX1438" fmla="*/ 9857647 w 12191981"/>
              <a:gd name="connsiteY1438" fmla="*/ 1445185 h 1706880"/>
              <a:gd name="connsiteX1439" fmla="*/ 9814542 w 12191981"/>
              <a:gd name="connsiteY1439" fmla="*/ 1463040 h 1706880"/>
              <a:gd name="connsiteX1440" fmla="*/ 9753582 w 12191981"/>
              <a:gd name="connsiteY1440" fmla="*/ 1402080 h 1706880"/>
              <a:gd name="connsiteX1441" fmla="*/ 9814542 w 12191981"/>
              <a:gd name="connsiteY1441" fmla="*/ 1341120 h 1706880"/>
              <a:gd name="connsiteX1442" fmla="*/ 9692622 w 12191981"/>
              <a:gd name="connsiteY1442" fmla="*/ 1341120 h 1706880"/>
              <a:gd name="connsiteX1443" fmla="*/ 9753582 w 12191981"/>
              <a:gd name="connsiteY1443" fmla="*/ 1402080 h 1706880"/>
              <a:gd name="connsiteX1444" fmla="*/ 9692622 w 12191981"/>
              <a:gd name="connsiteY1444" fmla="*/ 1463040 h 1706880"/>
              <a:gd name="connsiteX1445" fmla="*/ 9631662 w 12191981"/>
              <a:gd name="connsiteY1445" fmla="*/ 1402080 h 1706880"/>
              <a:gd name="connsiteX1446" fmla="*/ 9692622 w 12191981"/>
              <a:gd name="connsiteY1446" fmla="*/ 1341120 h 1706880"/>
              <a:gd name="connsiteX1447" fmla="*/ 9570701 w 12191981"/>
              <a:gd name="connsiteY1447" fmla="*/ 1341120 h 1706880"/>
              <a:gd name="connsiteX1448" fmla="*/ 9631661 w 12191981"/>
              <a:gd name="connsiteY1448" fmla="*/ 1402080 h 1706880"/>
              <a:gd name="connsiteX1449" fmla="*/ 9570701 w 12191981"/>
              <a:gd name="connsiteY1449" fmla="*/ 1463040 h 1706880"/>
              <a:gd name="connsiteX1450" fmla="*/ 9509741 w 12191981"/>
              <a:gd name="connsiteY1450" fmla="*/ 1402080 h 1706880"/>
              <a:gd name="connsiteX1451" fmla="*/ 9570701 w 12191981"/>
              <a:gd name="connsiteY1451" fmla="*/ 1341120 h 1706880"/>
              <a:gd name="connsiteX1452" fmla="*/ 9326862 w 12191981"/>
              <a:gd name="connsiteY1452" fmla="*/ 1341120 h 1706880"/>
              <a:gd name="connsiteX1453" fmla="*/ 9369967 w 12191981"/>
              <a:gd name="connsiteY1453" fmla="*/ 1358975 h 1706880"/>
              <a:gd name="connsiteX1454" fmla="*/ 9387821 w 12191981"/>
              <a:gd name="connsiteY1454" fmla="*/ 1402078 h 1706880"/>
              <a:gd name="connsiteX1455" fmla="*/ 9405676 w 12191981"/>
              <a:gd name="connsiteY1455" fmla="*/ 1358975 h 1706880"/>
              <a:gd name="connsiteX1456" fmla="*/ 9448781 w 12191981"/>
              <a:gd name="connsiteY1456" fmla="*/ 1341120 h 1706880"/>
              <a:gd name="connsiteX1457" fmla="*/ 9509741 w 12191981"/>
              <a:gd name="connsiteY1457" fmla="*/ 1402080 h 1706880"/>
              <a:gd name="connsiteX1458" fmla="*/ 9448781 w 12191981"/>
              <a:gd name="connsiteY1458" fmla="*/ 1463040 h 1706880"/>
              <a:gd name="connsiteX1459" fmla="*/ 9405676 w 12191981"/>
              <a:gd name="connsiteY1459" fmla="*/ 1445185 h 1706880"/>
              <a:gd name="connsiteX1460" fmla="*/ 9387821 w 12191981"/>
              <a:gd name="connsiteY1460" fmla="*/ 1402081 h 1706880"/>
              <a:gd name="connsiteX1461" fmla="*/ 9369967 w 12191981"/>
              <a:gd name="connsiteY1461" fmla="*/ 1445185 h 1706880"/>
              <a:gd name="connsiteX1462" fmla="*/ 9326862 w 12191981"/>
              <a:gd name="connsiteY1462" fmla="*/ 1463040 h 1706880"/>
              <a:gd name="connsiteX1463" fmla="*/ 9265902 w 12191981"/>
              <a:gd name="connsiteY1463" fmla="*/ 1402080 h 1706880"/>
              <a:gd name="connsiteX1464" fmla="*/ 9326862 w 12191981"/>
              <a:gd name="connsiteY1464" fmla="*/ 1341120 h 1706880"/>
              <a:gd name="connsiteX1465" fmla="*/ 9204941 w 12191981"/>
              <a:gd name="connsiteY1465" fmla="*/ 1341120 h 1706880"/>
              <a:gd name="connsiteX1466" fmla="*/ 9265901 w 12191981"/>
              <a:gd name="connsiteY1466" fmla="*/ 1402080 h 1706880"/>
              <a:gd name="connsiteX1467" fmla="*/ 9204941 w 12191981"/>
              <a:gd name="connsiteY1467" fmla="*/ 1463040 h 1706880"/>
              <a:gd name="connsiteX1468" fmla="*/ 9143981 w 12191981"/>
              <a:gd name="connsiteY1468" fmla="*/ 1402080 h 1706880"/>
              <a:gd name="connsiteX1469" fmla="*/ 9204941 w 12191981"/>
              <a:gd name="connsiteY1469" fmla="*/ 1341120 h 1706880"/>
              <a:gd name="connsiteX1470" fmla="*/ 8961102 w 12191981"/>
              <a:gd name="connsiteY1470" fmla="*/ 1341120 h 1706880"/>
              <a:gd name="connsiteX1471" fmla="*/ 9004207 w 12191981"/>
              <a:gd name="connsiteY1471" fmla="*/ 1358975 h 1706880"/>
              <a:gd name="connsiteX1472" fmla="*/ 9022062 w 12191981"/>
              <a:gd name="connsiteY1472" fmla="*/ 1402079 h 1706880"/>
              <a:gd name="connsiteX1473" fmla="*/ 9039916 w 12191981"/>
              <a:gd name="connsiteY1473" fmla="*/ 1358975 h 1706880"/>
              <a:gd name="connsiteX1474" fmla="*/ 9083021 w 12191981"/>
              <a:gd name="connsiteY1474" fmla="*/ 1341120 h 1706880"/>
              <a:gd name="connsiteX1475" fmla="*/ 9143981 w 12191981"/>
              <a:gd name="connsiteY1475" fmla="*/ 1402080 h 1706880"/>
              <a:gd name="connsiteX1476" fmla="*/ 9083021 w 12191981"/>
              <a:gd name="connsiteY1476" fmla="*/ 1463040 h 1706880"/>
              <a:gd name="connsiteX1477" fmla="*/ 9039916 w 12191981"/>
              <a:gd name="connsiteY1477" fmla="*/ 1445185 h 1706880"/>
              <a:gd name="connsiteX1478" fmla="*/ 9022062 w 12191981"/>
              <a:gd name="connsiteY1478" fmla="*/ 1402081 h 1706880"/>
              <a:gd name="connsiteX1479" fmla="*/ 9004207 w 12191981"/>
              <a:gd name="connsiteY1479" fmla="*/ 1445185 h 1706880"/>
              <a:gd name="connsiteX1480" fmla="*/ 8961102 w 12191981"/>
              <a:gd name="connsiteY1480" fmla="*/ 1463040 h 1706880"/>
              <a:gd name="connsiteX1481" fmla="*/ 8900142 w 12191981"/>
              <a:gd name="connsiteY1481" fmla="*/ 1402080 h 1706880"/>
              <a:gd name="connsiteX1482" fmla="*/ 8961102 w 12191981"/>
              <a:gd name="connsiteY1482" fmla="*/ 1341120 h 1706880"/>
              <a:gd name="connsiteX1483" fmla="*/ 8839182 w 12191981"/>
              <a:gd name="connsiteY1483" fmla="*/ 1341120 h 1706880"/>
              <a:gd name="connsiteX1484" fmla="*/ 8900142 w 12191981"/>
              <a:gd name="connsiteY1484" fmla="*/ 1402080 h 1706880"/>
              <a:gd name="connsiteX1485" fmla="*/ 8839182 w 12191981"/>
              <a:gd name="connsiteY1485" fmla="*/ 1463040 h 1706880"/>
              <a:gd name="connsiteX1486" fmla="*/ 8778222 w 12191981"/>
              <a:gd name="connsiteY1486" fmla="*/ 1402080 h 1706880"/>
              <a:gd name="connsiteX1487" fmla="*/ 8839182 w 12191981"/>
              <a:gd name="connsiteY1487" fmla="*/ 1341120 h 1706880"/>
              <a:gd name="connsiteX1488" fmla="*/ 8717261 w 12191981"/>
              <a:gd name="connsiteY1488" fmla="*/ 1341120 h 1706880"/>
              <a:gd name="connsiteX1489" fmla="*/ 8778221 w 12191981"/>
              <a:gd name="connsiteY1489" fmla="*/ 1402080 h 1706880"/>
              <a:gd name="connsiteX1490" fmla="*/ 8717261 w 12191981"/>
              <a:gd name="connsiteY1490" fmla="*/ 1463040 h 1706880"/>
              <a:gd name="connsiteX1491" fmla="*/ 8656301 w 12191981"/>
              <a:gd name="connsiteY1491" fmla="*/ 1402080 h 1706880"/>
              <a:gd name="connsiteX1492" fmla="*/ 8717261 w 12191981"/>
              <a:gd name="connsiteY1492" fmla="*/ 1341120 h 1706880"/>
              <a:gd name="connsiteX1493" fmla="*/ 8473422 w 12191981"/>
              <a:gd name="connsiteY1493" fmla="*/ 1341120 h 1706880"/>
              <a:gd name="connsiteX1494" fmla="*/ 8516527 w 12191981"/>
              <a:gd name="connsiteY1494" fmla="*/ 1358975 h 1706880"/>
              <a:gd name="connsiteX1495" fmla="*/ 8534382 w 12191981"/>
              <a:gd name="connsiteY1495" fmla="*/ 1402078 h 1706880"/>
              <a:gd name="connsiteX1496" fmla="*/ 8552236 w 12191981"/>
              <a:gd name="connsiteY1496" fmla="*/ 1358975 h 1706880"/>
              <a:gd name="connsiteX1497" fmla="*/ 8595341 w 12191981"/>
              <a:gd name="connsiteY1497" fmla="*/ 1341120 h 1706880"/>
              <a:gd name="connsiteX1498" fmla="*/ 8656301 w 12191981"/>
              <a:gd name="connsiteY1498" fmla="*/ 1402080 h 1706880"/>
              <a:gd name="connsiteX1499" fmla="*/ 8595341 w 12191981"/>
              <a:gd name="connsiteY1499" fmla="*/ 1463040 h 1706880"/>
              <a:gd name="connsiteX1500" fmla="*/ 8552236 w 12191981"/>
              <a:gd name="connsiteY1500" fmla="*/ 1445185 h 1706880"/>
              <a:gd name="connsiteX1501" fmla="*/ 8534382 w 12191981"/>
              <a:gd name="connsiteY1501" fmla="*/ 1402081 h 1706880"/>
              <a:gd name="connsiteX1502" fmla="*/ 8516527 w 12191981"/>
              <a:gd name="connsiteY1502" fmla="*/ 1445185 h 1706880"/>
              <a:gd name="connsiteX1503" fmla="*/ 8473422 w 12191981"/>
              <a:gd name="connsiteY1503" fmla="*/ 1463040 h 1706880"/>
              <a:gd name="connsiteX1504" fmla="*/ 8412462 w 12191981"/>
              <a:gd name="connsiteY1504" fmla="*/ 1402080 h 1706880"/>
              <a:gd name="connsiteX1505" fmla="*/ 8473422 w 12191981"/>
              <a:gd name="connsiteY1505" fmla="*/ 1341120 h 1706880"/>
              <a:gd name="connsiteX1506" fmla="*/ 8351501 w 12191981"/>
              <a:gd name="connsiteY1506" fmla="*/ 1341120 h 1706880"/>
              <a:gd name="connsiteX1507" fmla="*/ 8412461 w 12191981"/>
              <a:gd name="connsiteY1507" fmla="*/ 1402080 h 1706880"/>
              <a:gd name="connsiteX1508" fmla="*/ 8351501 w 12191981"/>
              <a:gd name="connsiteY1508" fmla="*/ 1463040 h 1706880"/>
              <a:gd name="connsiteX1509" fmla="*/ 8290541 w 12191981"/>
              <a:gd name="connsiteY1509" fmla="*/ 1402080 h 1706880"/>
              <a:gd name="connsiteX1510" fmla="*/ 8351501 w 12191981"/>
              <a:gd name="connsiteY1510" fmla="*/ 1341120 h 1706880"/>
              <a:gd name="connsiteX1511" fmla="*/ 8107662 w 12191981"/>
              <a:gd name="connsiteY1511" fmla="*/ 1341120 h 1706880"/>
              <a:gd name="connsiteX1512" fmla="*/ 8150767 w 12191981"/>
              <a:gd name="connsiteY1512" fmla="*/ 1358975 h 1706880"/>
              <a:gd name="connsiteX1513" fmla="*/ 8168621 w 12191981"/>
              <a:gd name="connsiteY1513" fmla="*/ 1402079 h 1706880"/>
              <a:gd name="connsiteX1514" fmla="*/ 8186476 w 12191981"/>
              <a:gd name="connsiteY1514" fmla="*/ 1358975 h 1706880"/>
              <a:gd name="connsiteX1515" fmla="*/ 8229581 w 12191981"/>
              <a:gd name="connsiteY1515" fmla="*/ 1341120 h 1706880"/>
              <a:gd name="connsiteX1516" fmla="*/ 8290541 w 12191981"/>
              <a:gd name="connsiteY1516" fmla="*/ 1402080 h 1706880"/>
              <a:gd name="connsiteX1517" fmla="*/ 8229581 w 12191981"/>
              <a:gd name="connsiteY1517" fmla="*/ 1463040 h 1706880"/>
              <a:gd name="connsiteX1518" fmla="*/ 8186476 w 12191981"/>
              <a:gd name="connsiteY1518" fmla="*/ 1445185 h 1706880"/>
              <a:gd name="connsiteX1519" fmla="*/ 8168621 w 12191981"/>
              <a:gd name="connsiteY1519" fmla="*/ 1402081 h 1706880"/>
              <a:gd name="connsiteX1520" fmla="*/ 8150767 w 12191981"/>
              <a:gd name="connsiteY1520" fmla="*/ 1445185 h 1706880"/>
              <a:gd name="connsiteX1521" fmla="*/ 8107662 w 12191981"/>
              <a:gd name="connsiteY1521" fmla="*/ 1463040 h 1706880"/>
              <a:gd name="connsiteX1522" fmla="*/ 8046702 w 12191981"/>
              <a:gd name="connsiteY1522" fmla="*/ 1402080 h 1706880"/>
              <a:gd name="connsiteX1523" fmla="*/ 8107662 w 12191981"/>
              <a:gd name="connsiteY1523" fmla="*/ 1341120 h 1706880"/>
              <a:gd name="connsiteX1524" fmla="*/ 7985742 w 12191981"/>
              <a:gd name="connsiteY1524" fmla="*/ 1341120 h 1706880"/>
              <a:gd name="connsiteX1525" fmla="*/ 8046702 w 12191981"/>
              <a:gd name="connsiteY1525" fmla="*/ 1402080 h 1706880"/>
              <a:gd name="connsiteX1526" fmla="*/ 7985742 w 12191981"/>
              <a:gd name="connsiteY1526" fmla="*/ 1463040 h 1706880"/>
              <a:gd name="connsiteX1527" fmla="*/ 7924782 w 12191981"/>
              <a:gd name="connsiteY1527" fmla="*/ 1402080 h 1706880"/>
              <a:gd name="connsiteX1528" fmla="*/ 7985742 w 12191981"/>
              <a:gd name="connsiteY1528" fmla="*/ 1341120 h 1706880"/>
              <a:gd name="connsiteX1529" fmla="*/ 7863821 w 12191981"/>
              <a:gd name="connsiteY1529" fmla="*/ 1341120 h 1706880"/>
              <a:gd name="connsiteX1530" fmla="*/ 7924781 w 12191981"/>
              <a:gd name="connsiteY1530" fmla="*/ 1402080 h 1706880"/>
              <a:gd name="connsiteX1531" fmla="*/ 7863821 w 12191981"/>
              <a:gd name="connsiteY1531" fmla="*/ 1463040 h 1706880"/>
              <a:gd name="connsiteX1532" fmla="*/ 7802861 w 12191981"/>
              <a:gd name="connsiteY1532" fmla="*/ 1402080 h 1706880"/>
              <a:gd name="connsiteX1533" fmla="*/ 7863821 w 12191981"/>
              <a:gd name="connsiteY1533" fmla="*/ 1341120 h 1706880"/>
              <a:gd name="connsiteX1534" fmla="*/ 7619982 w 12191981"/>
              <a:gd name="connsiteY1534" fmla="*/ 1341120 h 1706880"/>
              <a:gd name="connsiteX1535" fmla="*/ 7663087 w 12191981"/>
              <a:gd name="connsiteY1535" fmla="*/ 1358975 h 1706880"/>
              <a:gd name="connsiteX1536" fmla="*/ 7680941 w 12191981"/>
              <a:gd name="connsiteY1536" fmla="*/ 1402079 h 1706880"/>
              <a:gd name="connsiteX1537" fmla="*/ 7698796 w 12191981"/>
              <a:gd name="connsiteY1537" fmla="*/ 1358975 h 1706880"/>
              <a:gd name="connsiteX1538" fmla="*/ 7741901 w 12191981"/>
              <a:gd name="connsiteY1538" fmla="*/ 1341120 h 1706880"/>
              <a:gd name="connsiteX1539" fmla="*/ 7802861 w 12191981"/>
              <a:gd name="connsiteY1539" fmla="*/ 1402080 h 1706880"/>
              <a:gd name="connsiteX1540" fmla="*/ 7741901 w 12191981"/>
              <a:gd name="connsiteY1540" fmla="*/ 1463040 h 1706880"/>
              <a:gd name="connsiteX1541" fmla="*/ 7698796 w 12191981"/>
              <a:gd name="connsiteY1541" fmla="*/ 1445185 h 1706880"/>
              <a:gd name="connsiteX1542" fmla="*/ 7680941 w 12191981"/>
              <a:gd name="connsiteY1542" fmla="*/ 1402081 h 1706880"/>
              <a:gd name="connsiteX1543" fmla="*/ 7663087 w 12191981"/>
              <a:gd name="connsiteY1543" fmla="*/ 1445185 h 1706880"/>
              <a:gd name="connsiteX1544" fmla="*/ 7619982 w 12191981"/>
              <a:gd name="connsiteY1544" fmla="*/ 1463040 h 1706880"/>
              <a:gd name="connsiteX1545" fmla="*/ 7559022 w 12191981"/>
              <a:gd name="connsiteY1545" fmla="*/ 1402080 h 1706880"/>
              <a:gd name="connsiteX1546" fmla="*/ 7619982 w 12191981"/>
              <a:gd name="connsiteY1546" fmla="*/ 1341120 h 1706880"/>
              <a:gd name="connsiteX1547" fmla="*/ 7498061 w 12191981"/>
              <a:gd name="connsiteY1547" fmla="*/ 1341120 h 1706880"/>
              <a:gd name="connsiteX1548" fmla="*/ 7559021 w 12191981"/>
              <a:gd name="connsiteY1548" fmla="*/ 1402080 h 1706880"/>
              <a:gd name="connsiteX1549" fmla="*/ 7498061 w 12191981"/>
              <a:gd name="connsiteY1549" fmla="*/ 1463040 h 1706880"/>
              <a:gd name="connsiteX1550" fmla="*/ 7437101 w 12191981"/>
              <a:gd name="connsiteY1550" fmla="*/ 1402080 h 1706880"/>
              <a:gd name="connsiteX1551" fmla="*/ 7498061 w 12191981"/>
              <a:gd name="connsiteY1551" fmla="*/ 1341120 h 1706880"/>
              <a:gd name="connsiteX1552" fmla="*/ 7376141 w 12191981"/>
              <a:gd name="connsiteY1552" fmla="*/ 1341120 h 1706880"/>
              <a:gd name="connsiteX1553" fmla="*/ 7437101 w 12191981"/>
              <a:gd name="connsiteY1553" fmla="*/ 1402080 h 1706880"/>
              <a:gd name="connsiteX1554" fmla="*/ 7376141 w 12191981"/>
              <a:gd name="connsiteY1554" fmla="*/ 1463040 h 1706880"/>
              <a:gd name="connsiteX1555" fmla="*/ 7315181 w 12191981"/>
              <a:gd name="connsiteY1555" fmla="*/ 1402080 h 1706880"/>
              <a:gd name="connsiteX1556" fmla="*/ 7376141 w 12191981"/>
              <a:gd name="connsiteY1556" fmla="*/ 1341120 h 1706880"/>
              <a:gd name="connsiteX1557" fmla="*/ 7132302 w 12191981"/>
              <a:gd name="connsiteY1557" fmla="*/ 1341120 h 1706880"/>
              <a:gd name="connsiteX1558" fmla="*/ 7175407 w 12191981"/>
              <a:gd name="connsiteY1558" fmla="*/ 1358975 h 1706880"/>
              <a:gd name="connsiteX1559" fmla="*/ 7193261 w 12191981"/>
              <a:gd name="connsiteY1559" fmla="*/ 1402078 h 1706880"/>
              <a:gd name="connsiteX1560" fmla="*/ 7211116 w 12191981"/>
              <a:gd name="connsiteY1560" fmla="*/ 1358975 h 1706880"/>
              <a:gd name="connsiteX1561" fmla="*/ 7254221 w 12191981"/>
              <a:gd name="connsiteY1561" fmla="*/ 1341120 h 1706880"/>
              <a:gd name="connsiteX1562" fmla="*/ 7315181 w 12191981"/>
              <a:gd name="connsiteY1562" fmla="*/ 1402080 h 1706880"/>
              <a:gd name="connsiteX1563" fmla="*/ 7254221 w 12191981"/>
              <a:gd name="connsiteY1563" fmla="*/ 1463040 h 1706880"/>
              <a:gd name="connsiteX1564" fmla="*/ 7211116 w 12191981"/>
              <a:gd name="connsiteY1564" fmla="*/ 1445185 h 1706880"/>
              <a:gd name="connsiteX1565" fmla="*/ 7193261 w 12191981"/>
              <a:gd name="connsiteY1565" fmla="*/ 1402081 h 1706880"/>
              <a:gd name="connsiteX1566" fmla="*/ 7175407 w 12191981"/>
              <a:gd name="connsiteY1566" fmla="*/ 1445185 h 1706880"/>
              <a:gd name="connsiteX1567" fmla="*/ 7132302 w 12191981"/>
              <a:gd name="connsiteY1567" fmla="*/ 1463040 h 1706880"/>
              <a:gd name="connsiteX1568" fmla="*/ 7071342 w 12191981"/>
              <a:gd name="connsiteY1568" fmla="*/ 1402080 h 1706880"/>
              <a:gd name="connsiteX1569" fmla="*/ 7132302 w 12191981"/>
              <a:gd name="connsiteY1569" fmla="*/ 1341120 h 1706880"/>
              <a:gd name="connsiteX1570" fmla="*/ 7010381 w 12191981"/>
              <a:gd name="connsiteY1570" fmla="*/ 1341120 h 1706880"/>
              <a:gd name="connsiteX1571" fmla="*/ 7071341 w 12191981"/>
              <a:gd name="connsiteY1571" fmla="*/ 1402080 h 1706880"/>
              <a:gd name="connsiteX1572" fmla="*/ 7010381 w 12191981"/>
              <a:gd name="connsiteY1572" fmla="*/ 1463040 h 1706880"/>
              <a:gd name="connsiteX1573" fmla="*/ 6949421 w 12191981"/>
              <a:gd name="connsiteY1573" fmla="*/ 1402080 h 1706880"/>
              <a:gd name="connsiteX1574" fmla="*/ 7010381 w 12191981"/>
              <a:gd name="connsiteY1574" fmla="*/ 1341120 h 1706880"/>
              <a:gd name="connsiteX1575" fmla="*/ 6766543 w 12191981"/>
              <a:gd name="connsiteY1575" fmla="*/ 1341120 h 1706880"/>
              <a:gd name="connsiteX1576" fmla="*/ 6809648 w 12191981"/>
              <a:gd name="connsiteY1576" fmla="*/ 1358975 h 1706880"/>
              <a:gd name="connsiteX1577" fmla="*/ 6827502 w 12191981"/>
              <a:gd name="connsiteY1577" fmla="*/ 1402077 h 1706880"/>
              <a:gd name="connsiteX1578" fmla="*/ 6845356 w 12191981"/>
              <a:gd name="connsiteY1578" fmla="*/ 1358975 h 1706880"/>
              <a:gd name="connsiteX1579" fmla="*/ 6888461 w 12191981"/>
              <a:gd name="connsiteY1579" fmla="*/ 1341120 h 1706880"/>
              <a:gd name="connsiteX1580" fmla="*/ 6949421 w 12191981"/>
              <a:gd name="connsiteY1580" fmla="*/ 1402080 h 1706880"/>
              <a:gd name="connsiteX1581" fmla="*/ 6888461 w 12191981"/>
              <a:gd name="connsiteY1581" fmla="*/ 1463040 h 1706880"/>
              <a:gd name="connsiteX1582" fmla="*/ 6845356 w 12191981"/>
              <a:gd name="connsiteY1582" fmla="*/ 1445185 h 1706880"/>
              <a:gd name="connsiteX1583" fmla="*/ 6827502 w 12191981"/>
              <a:gd name="connsiteY1583" fmla="*/ 1402082 h 1706880"/>
              <a:gd name="connsiteX1584" fmla="*/ 6809648 w 12191981"/>
              <a:gd name="connsiteY1584" fmla="*/ 1445185 h 1706880"/>
              <a:gd name="connsiteX1585" fmla="*/ 6766543 w 12191981"/>
              <a:gd name="connsiteY1585" fmla="*/ 1463040 h 1706880"/>
              <a:gd name="connsiteX1586" fmla="*/ 6705583 w 12191981"/>
              <a:gd name="connsiteY1586" fmla="*/ 1402080 h 1706880"/>
              <a:gd name="connsiteX1587" fmla="*/ 6766543 w 12191981"/>
              <a:gd name="connsiteY1587" fmla="*/ 1341120 h 1706880"/>
              <a:gd name="connsiteX1588" fmla="*/ 6644622 w 12191981"/>
              <a:gd name="connsiteY1588" fmla="*/ 1341120 h 1706880"/>
              <a:gd name="connsiteX1589" fmla="*/ 6705582 w 12191981"/>
              <a:gd name="connsiteY1589" fmla="*/ 1402080 h 1706880"/>
              <a:gd name="connsiteX1590" fmla="*/ 6644622 w 12191981"/>
              <a:gd name="connsiteY1590" fmla="*/ 1463040 h 1706880"/>
              <a:gd name="connsiteX1591" fmla="*/ 6583662 w 12191981"/>
              <a:gd name="connsiteY1591" fmla="*/ 1402080 h 1706880"/>
              <a:gd name="connsiteX1592" fmla="*/ 6644622 w 12191981"/>
              <a:gd name="connsiteY1592" fmla="*/ 1341120 h 1706880"/>
              <a:gd name="connsiteX1593" fmla="*/ 6522702 w 12191981"/>
              <a:gd name="connsiteY1593" fmla="*/ 1341120 h 1706880"/>
              <a:gd name="connsiteX1594" fmla="*/ 6583662 w 12191981"/>
              <a:gd name="connsiteY1594" fmla="*/ 1402080 h 1706880"/>
              <a:gd name="connsiteX1595" fmla="*/ 6522702 w 12191981"/>
              <a:gd name="connsiteY1595" fmla="*/ 1463040 h 1706880"/>
              <a:gd name="connsiteX1596" fmla="*/ 6461742 w 12191981"/>
              <a:gd name="connsiteY1596" fmla="*/ 1402080 h 1706880"/>
              <a:gd name="connsiteX1597" fmla="*/ 6522702 w 12191981"/>
              <a:gd name="connsiteY1597" fmla="*/ 1341120 h 1706880"/>
              <a:gd name="connsiteX1598" fmla="*/ 6278863 w 12191981"/>
              <a:gd name="connsiteY1598" fmla="*/ 1341120 h 1706880"/>
              <a:gd name="connsiteX1599" fmla="*/ 6321968 w 12191981"/>
              <a:gd name="connsiteY1599" fmla="*/ 1358975 h 1706880"/>
              <a:gd name="connsiteX1600" fmla="*/ 6339822 w 12191981"/>
              <a:gd name="connsiteY1600" fmla="*/ 1402078 h 1706880"/>
              <a:gd name="connsiteX1601" fmla="*/ 6357677 w 12191981"/>
              <a:gd name="connsiteY1601" fmla="*/ 1358975 h 1706880"/>
              <a:gd name="connsiteX1602" fmla="*/ 6400782 w 12191981"/>
              <a:gd name="connsiteY1602" fmla="*/ 1341120 h 1706880"/>
              <a:gd name="connsiteX1603" fmla="*/ 6461742 w 12191981"/>
              <a:gd name="connsiteY1603" fmla="*/ 1402080 h 1706880"/>
              <a:gd name="connsiteX1604" fmla="*/ 6400782 w 12191981"/>
              <a:gd name="connsiteY1604" fmla="*/ 1463040 h 1706880"/>
              <a:gd name="connsiteX1605" fmla="*/ 6357677 w 12191981"/>
              <a:gd name="connsiteY1605" fmla="*/ 1445185 h 1706880"/>
              <a:gd name="connsiteX1606" fmla="*/ 6339822 w 12191981"/>
              <a:gd name="connsiteY1606" fmla="*/ 1402081 h 1706880"/>
              <a:gd name="connsiteX1607" fmla="*/ 6321968 w 12191981"/>
              <a:gd name="connsiteY1607" fmla="*/ 1445185 h 1706880"/>
              <a:gd name="connsiteX1608" fmla="*/ 6278863 w 12191981"/>
              <a:gd name="connsiteY1608" fmla="*/ 1463040 h 1706880"/>
              <a:gd name="connsiteX1609" fmla="*/ 6217903 w 12191981"/>
              <a:gd name="connsiteY1609" fmla="*/ 1402080 h 1706880"/>
              <a:gd name="connsiteX1610" fmla="*/ 6278863 w 12191981"/>
              <a:gd name="connsiteY1610" fmla="*/ 1341120 h 1706880"/>
              <a:gd name="connsiteX1611" fmla="*/ 6156942 w 12191981"/>
              <a:gd name="connsiteY1611" fmla="*/ 1341120 h 1706880"/>
              <a:gd name="connsiteX1612" fmla="*/ 6217902 w 12191981"/>
              <a:gd name="connsiteY1612" fmla="*/ 1402080 h 1706880"/>
              <a:gd name="connsiteX1613" fmla="*/ 6156942 w 12191981"/>
              <a:gd name="connsiteY1613" fmla="*/ 1463040 h 1706880"/>
              <a:gd name="connsiteX1614" fmla="*/ 6095982 w 12191981"/>
              <a:gd name="connsiteY1614" fmla="*/ 1402080 h 1706880"/>
              <a:gd name="connsiteX1615" fmla="*/ 6156942 w 12191981"/>
              <a:gd name="connsiteY1615" fmla="*/ 1341120 h 1706880"/>
              <a:gd name="connsiteX1616" fmla="*/ 5913110 w 12191981"/>
              <a:gd name="connsiteY1616" fmla="*/ 1341120 h 1706880"/>
              <a:gd name="connsiteX1617" fmla="*/ 5956213 w 12191981"/>
              <a:gd name="connsiteY1617" fmla="*/ 1358975 h 1706880"/>
              <a:gd name="connsiteX1618" fmla="*/ 5974067 w 12191981"/>
              <a:gd name="connsiteY1618" fmla="*/ 1402078 h 1706880"/>
              <a:gd name="connsiteX1619" fmla="*/ 5991920 w 12191981"/>
              <a:gd name="connsiteY1619" fmla="*/ 1358975 h 1706880"/>
              <a:gd name="connsiteX1620" fmla="*/ 6035024 w 12191981"/>
              <a:gd name="connsiteY1620" fmla="*/ 1341120 h 1706880"/>
              <a:gd name="connsiteX1621" fmla="*/ 6095982 w 12191981"/>
              <a:gd name="connsiteY1621" fmla="*/ 1402080 h 1706880"/>
              <a:gd name="connsiteX1622" fmla="*/ 6035024 w 12191981"/>
              <a:gd name="connsiteY1622" fmla="*/ 1463040 h 1706880"/>
              <a:gd name="connsiteX1623" fmla="*/ 5991920 w 12191981"/>
              <a:gd name="connsiteY1623" fmla="*/ 1445185 h 1706880"/>
              <a:gd name="connsiteX1624" fmla="*/ 5974067 w 12191981"/>
              <a:gd name="connsiteY1624" fmla="*/ 1402081 h 1706880"/>
              <a:gd name="connsiteX1625" fmla="*/ 5956213 w 12191981"/>
              <a:gd name="connsiteY1625" fmla="*/ 1445185 h 1706880"/>
              <a:gd name="connsiteX1626" fmla="*/ 5913110 w 12191981"/>
              <a:gd name="connsiteY1626" fmla="*/ 1463040 h 1706880"/>
              <a:gd name="connsiteX1627" fmla="*/ 5852152 w 12191981"/>
              <a:gd name="connsiteY1627" fmla="*/ 1402080 h 1706880"/>
              <a:gd name="connsiteX1628" fmla="*/ 5913110 w 12191981"/>
              <a:gd name="connsiteY1628" fmla="*/ 1341120 h 1706880"/>
              <a:gd name="connsiteX1629" fmla="*/ 5791194 w 12191981"/>
              <a:gd name="connsiteY1629" fmla="*/ 1341120 h 1706880"/>
              <a:gd name="connsiteX1630" fmla="*/ 5852151 w 12191981"/>
              <a:gd name="connsiteY1630" fmla="*/ 1402080 h 1706880"/>
              <a:gd name="connsiteX1631" fmla="*/ 5791194 w 12191981"/>
              <a:gd name="connsiteY1631" fmla="*/ 1463040 h 1706880"/>
              <a:gd name="connsiteX1632" fmla="*/ 5730237 w 12191981"/>
              <a:gd name="connsiteY1632" fmla="*/ 1402080 h 1706880"/>
              <a:gd name="connsiteX1633" fmla="*/ 5791194 w 12191981"/>
              <a:gd name="connsiteY1633" fmla="*/ 1341120 h 1706880"/>
              <a:gd name="connsiteX1634" fmla="*/ 5669279 w 12191981"/>
              <a:gd name="connsiteY1634" fmla="*/ 1341120 h 1706880"/>
              <a:gd name="connsiteX1635" fmla="*/ 5730237 w 12191981"/>
              <a:gd name="connsiteY1635" fmla="*/ 1402080 h 1706880"/>
              <a:gd name="connsiteX1636" fmla="*/ 5669279 w 12191981"/>
              <a:gd name="connsiteY1636" fmla="*/ 1463040 h 1706880"/>
              <a:gd name="connsiteX1637" fmla="*/ 5608322 w 12191981"/>
              <a:gd name="connsiteY1637" fmla="*/ 1402080 h 1706880"/>
              <a:gd name="connsiteX1638" fmla="*/ 5669279 w 12191981"/>
              <a:gd name="connsiteY1638" fmla="*/ 1341120 h 1706880"/>
              <a:gd name="connsiteX1639" fmla="*/ 5425450 w 12191981"/>
              <a:gd name="connsiteY1639" fmla="*/ 1341120 h 1706880"/>
              <a:gd name="connsiteX1640" fmla="*/ 5468553 w 12191981"/>
              <a:gd name="connsiteY1640" fmla="*/ 1358975 h 1706880"/>
              <a:gd name="connsiteX1641" fmla="*/ 5486407 w 12191981"/>
              <a:gd name="connsiteY1641" fmla="*/ 1402078 h 1706880"/>
              <a:gd name="connsiteX1642" fmla="*/ 5504260 w 12191981"/>
              <a:gd name="connsiteY1642" fmla="*/ 1358975 h 1706880"/>
              <a:gd name="connsiteX1643" fmla="*/ 5547365 w 12191981"/>
              <a:gd name="connsiteY1643" fmla="*/ 1341120 h 1706880"/>
              <a:gd name="connsiteX1644" fmla="*/ 5608322 w 12191981"/>
              <a:gd name="connsiteY1644" fmla="*/ 1402080 h 1706880"/>
              <a:gd name="connsiteX1645" fmla="*/ 5547365 w 12191981"/>
              <a:gd name="connsiteY1645" fmla="*/ 1463040 h 1706880"/>
              <a:gd name="connsiteX1646" fmla="*/ 5504260 w 12191981"/>
              <a:gd name="connsiteY1646" fmla="*/ 1445185 h 1706880"/>
              <a:gd name="connsiteX1647" fmla="*/ 5486407 w 12191981"/>
              <a:gd name="connsiteY1647" fmla="*/ 1402081 h 1706880"/>
              <a:gd name="connsiteX1648" fmla="*/ 5468553 w 12191981"/>
              <a:gd name="connsiteY1648" fmla="*/ 1445185 h 1706880"/>
              <a:gd name="connsiteX1649" fmla="*/ 5425450 w 12191981"/>
              <a:gd name="connsiteY1649" fmla="*/ 1463040 h 1706880"/>
              <a:gd name="connsiteX1650" fmla="*/ 5364493 w 12191981"/>
              <a:gd name="connsiteY1650" fmla="*/ 1402080 h 1706880"/>
              <a:gd name="connsiteX1651" fmla="*/ 5425450 w 12191981"/>
              <a:gd name="connsiteY1651" fmla="*/ 1341120 h 1706880"/>
              <a:gd name="connsiteX1652" fmla="*/ 5303530 w 12191981"/>
              <a:gd name="connsiteY1652" fmla="*/ 1341120 h 1706880"/>
              <a:gd name="connsiteX1653" fmla="*/ 5364493 w 12191981"/>
              <a:gd name="connsiteY1653" fmla="*/ 1402080 h 1706880"/>
              <a:gd name="connsiteX1654" fmla="*/ 5303530 w 12191981"/>
              <a:gd name="connsiteY1654" fmla="*/ 1463040 h 1706880"/>
              <a:gd name="connsiteX1655" fmla="*/ 5242562 w 12191981"/>
              <a:gd name="connsiteY1655" fmla="*/ 1402080 h 1706880"/>
              <a:gd name="connsiteX1656" fmla="*/ 5303530 w 12191981"/>
              <a:gd name="connsiteY1656" fmla="*/ 1341120 h 1706880"/>
              <a:gd name="connsiteX1657" fmla="*/ 5059704 w 12191981"/>
              <a:gd name="connsiteY1657" fmla="*/ 1341120 h 1706880"/>
              <a:gd name="connsiteX1658" fmla="*/ 5102803 w 12191981"/>
              <a:gd name="connsiteY1658" fmla="*/ 1358975 h 1706880"/>
              <a:gd name="connsiteX1659" fmla="*/ 5120651 w 12191981"/>
              <a:gd name="connsiteY1659" fmla="*/ 1402079 h 1706880"/>
              <a:gd name="connsiteX1660" fmla="*/ 5138502 w 12191981"/>
              <a:gd name="connsiteY1660" fmla="*/ 1358975 h 1706880"/>
              <a:gd name="connsiteX1661" fmla="*/ 5181601 w 12191981"/>
              <a:gd name="connsiteY1661" fmla="*/ 1341120 h 1706880"/>
              <a:gd name="connsiteX1662" fmla="*/ 5242562 w 12191981"/>
              <a:gd name="connsiteY1662" fmla="*/ 1402080 h 1706880"/>
              <a:gd name="connsiteX1663" fmla="*/ 5181601 w 12191981"/>
              <a:gd name="connsiteY1663" fmla="*/ 1463040 h 1706880"/>
              <a:gd name="connsiteX1664" fmla="*/ 5138502 w 12191981"/>
              <a:gd name="connsiteY1664" fmla="*/ 1445185 h 1706880"/>
              <a:gd name="connsiteX1665" fmla="*/ 5120651 w 12191981"/>
              <a:gd name="connsiteY1665" fmla="*/ 1402081 h 1706880"/>
              <a:gd name="connsiteX1666" fmla="*/ 5102803 w 12191981"/>
              <a:gd name="connsiteY1666" fmla="*/ 1445185 h 1706880"/>
              <a:gd name="connsiteX1667" fmla="*/ 5059704 w 12191981"/>
              <a:gd name="connsiteY1667" fmla="*/ 1463040 h 1706880"/>
              <a:gd name="connsiteX1668" fmla="*/ 4998729 w 12191981"/>
              <a:gd name="connsiteY1668" fmla="*/ 1402080 h 1706880"/>
              <a:gd name="connsiteX1669" fmla="*/ 5059704 w 12191981"/>
              <a:gd name="connsiteY1669" fmla="*/ 1341120 h 1706880"/>
              <a:gd name="connsiteX1670" fmla="*/ 4937758 w 12191981"/>
              <a:gd name="connsiteY1670" fmla="*/ 1341120 h 1706880"/>
              <a:gd name="connsiteX1671" fmla="*/ 4998729 w 12191981"/>
              <a:gd name="connsiteY1671" fmla="*/ 1402080 h 1706880"/>
              <a:gd name="connsiteX1672" fmla="*/ 4937758 w 12191981"/>
              <a:gd name="connsiteY1672" fmla="*/ 1463040 h 1706880"/>
              <a:gd name="connsiteX1673" fmla="*/ 4876783 w 12191981"/>
              <a:gd name="connsiteY1673" fmla="*/ 1402080 h 1706880"/>
              <a:gd name="connsiteX1674" fmla="*/ 4937758 w 12191981"/>
              <a:gd name="connsiteY1674" fmla="*/ 1341120 h 1706880"/>
              <a:gd name="connsiteX1675" fmla="*/ 4815834 w 12191981"/>
              <a:gd name="connsiteY1675" fmla="*/ 1341120 h 1706880"/>
              <a:gd name="connsiteX1676" fmla="*/ 4876783 w 12191981"/>
              <a:gd name="connsiteY1676" fmla="*/ 1402080 h 1706880"/>
              <a:gd name="connsiteX1677" fmla="*/ 4815834 w 12191981"/>
              <a:gd name="connsiteY1677" fmla="*/ 1463040 h 1706880"/>
              <a:gd name="connsiteX1678" fmla="*/ 4754886 w 12191981"/>
              <a:gd name="connsiteY1678" fmla="*/ 1402080 h 1706880"/>
              <a:gd name="connsiteX1679" fmla="*/ 4815834 w 12191981"/>
              <a:gd name="connsiteY1679" fmla="*/ 1341120 h 1706880"/>
              <a:gd name="connsiteX1680" fmla="*/ 4571996 w 12191981"/>
              <a:gd name="connsiteY1680" fmla="*/ 1341120 h 1706880"/>
              <a:gd name="connsiteX1681" fmla="*/ 4615111 w 12191981"/>
              <a:gd name="connsiteY1681" fmla="*/ 1358975 h 1706880"/>
              <a:gd name="connsiteX1682" fmla="*/ 4632962 w 12191981"/>
              <a:gd name="connsiteY1682" fmla="*/ 1402079 h 1706880"/>
              <a:gd name="connsiteX1683" fmla="*/ 4650816 w 12191981"/>
              <a:gd name="connsiteY1683" fmla="*/ 1358975 h 1706880"/>
              <a:gd name="connsiteX1684" fmla="*/ 4693919 w 12191981"/>
              <a:gd name="connsiteY1684" fmla="*/ 1341120 h 1706880"/>
              <a:gd name="connsiteX1685" fmla="*/ 4754886 w 12191981"/>
              <a:gd name="connsiteY1685" fmla="*/ 1402080 h 1706880"/>
              <a:gd name="connsiteX1686" fmla="*/ 4693919 w 12191981"/>
              <a:gd name="connsiteY1686" fmla="*/ 1463040 h 1706880"/>
              <a:gd name="connsiteX1687" fmla="*/ 4650816 w 12191981"/>
              <a:gd name="connsiteY1687" fmla="*/ 1445185 h 1706880"/>
              <a:gd name="connsiteX1688" fmla="*/ 4632962 w 12191981"/>
              <a:gd name="connsiteY1688" fmla="*/ 1402081 h 1706880"/>
              <a:gd name="connsiteX1689" fmla="*/ 4615111 w 12191981"/>
              <a:gd name="connsiteY1689" fmla="*/ 1445185 h 1706880"/>
              <a:gd name="connsiteX1690" fmla="*/ 4571996 w 12191981"/>
              <a:gd name="connsiteY1690" fmla="*/ 1463040 h 1706880"/>
              <a:gd name="connsiteX1691" fmla="*/ 4511043 w 12191981"/>
              <a:gd name="connsiteY1691" fmla="*/ 1402080 h 1706880"/>
              <a:gd name="connsiteX1692" fmla="*/ 4571996 w 12191981"/>
              <a:gd name="connsiteY1692" fmla="*/ 1341120 h 1706880"/>
              <a:gd name="connsiteX1693" fmla="*/ 4328159 w 12191981"/>
              <a:gd name="connsiteY1693" fmla="*/ 1341120 h 1706880"/>
              <a:gd name="connsiteX1694" fmla="*/ 4371265 w 12191981"/>
              <a:gd name="connsiteY1694" fmla="*/ 1358975 h 1706880"/>
              <a:gd name="connsiteX1695" fmla="*/ 4389121 w 12191981"/>
              <a:gd name="connsiteY1695" fmla="*/ 1402079 h 1706880"/>
              <a:gd name="connsiteX1696" fmla="*/ 4406972 w 12191981"/>
              <a:gd name="connsiteY1696" fmla="*/ 1358975 h 1706880"/>
              <a:gd name="connsiteX1697" fmla="*/ 4450085 w 12191981"/>
              <a:gd name="connsiteY1697" fmla="*/ 1341120 h 1706880"/>
              <a:gd name="connsiteX1698" fmla="*/ 4511041 w 12191981"/>
              <a:gd name="connsiteY1698" fmla="*/ 1402080 h 1706880"/>
              <a:gd name="connsiteX1699" fmla="*/ 4450085 w 12191981"/>
              <a:gd name="connsiteY1699" fmla="*/ 1463040 h 1706880"/>
              <a:gd name="connsiteX1700" fmla="*/ 4406972 w 12191981"/>
              <a:gd name="connsiteY1700" fmla="*/ 1445185 h 1706880"/>
              <a:gd name="connsiteX1701" fmla="*/ 4389121 w 12191981"/>
              <a:gd name="connsiteY1701" fmla="*/ 1402080 h 1706880"/>
              <a:gd name="connsiteX1702" fmla="*/ 4371265 w 12191981"/>
              <a:gd name="connsiteY1702" fmla="*/ 1445185 h 1706880"/>
              <a:gd name="connsiteX1703" fmla="*/ 4328159 w 12191981"/>
              <a:gd name="connsiteY1703" fmla="*/ 1463040 h 1706880"/>
              <a:gd name="connsiteX1704" fmla="*/ 4267194 w 12191981"/>
              <a:gd name="connsiteY1704" fmla="*/ 1402080 h 1706880"/>
              <a:gd name="connsiteX1705" fmla="*/ 4328159 w 12191981"/>
              <a:gd name="connsiteY1705" fmla="*/ 1341120 h 1706880"/>
              <a:gd name="connsiteX1706" fmla="*/ 4084348 w 12191981"/>
              <a:gd name="connsiteY1706" fmla="*/ 1341120 h 1706880"/>
              <a:gd name="connsiteX1707" fmla="*/ 4127455 w 12191981"/>
              <a:gd name="connsiteY1707" fmla="*/ 1358975 h 1706880"/>
              <a:gd name="connsiteX1708" fmla="*/ 4145310 w 12191981"/>
              <a:gd name="connsiteY1708" fmla="*/ 1402079 h 1706880"/>
              <a:gd name="connsiteX1709" fmla="*/ 4163165 w 12191981"/>
              <a:gd name="connsiteY1709" fmla="*/ 1358975 h 1706880"/>
              <a:gd name="connsiteX1710" fmla="*/ 4206233 w 12191981"/>
              <a:gd name="connsiteY1710" fmla="*/ 1341120 h 1706880"/>
              <a:gd name="connsiteX1711" fmla="*/ 4267194 w 12191981"/>
              <a:gd name="connsiteY1711" fmla="*/ 1402080 h 1706880"/>
              <a:gd name="connsiteX1712" fmla="*/ 4206233 w 12191981"/>
              <a:gd name="connsiteY1712" fmla="*/ 1463040 h 1706880"/>
              <a:gd name="connsiteX1713" fmla="*/ 4163165 w 12191981"/>
              <a:gd name="connsiteY1713" fmla="*/ 1445185 h 1706880"/>
              <a:gd name="connsiteX1714" fmla="*/ 4145310 w 12191981"/>
              <a:gd name="connsiteY1714" fmla="*/ 1402080 h 1706880"/>
              <a:gd name="connsiteX1715" fmla="*/ 4127455 w 12191981"/>
              <a:gd name="connsiteY1715" fmla="*/ 1445185 h 1706880"/>
              <a:gd name="connsiteX1716" fmla="*/ 4084348 w 12191981"/>
              <a:gd name="connsiteY1716" fmla="*/ 1463040 h 1706880"/>
              <a:gd name="connsiteX1717" fmla="*/ 4023385 w 12191981"/>
              <a:gd name="connsiteY1717" fmla="*/ 1402080 h 1706880"/>
              <a:gd name="connsiteX1718" fmla="*/ 4084348 w 12191981"/>
              <a:gd name="connsiteY1718" fmla="*/ 1341120 h 1706880"/>
              <a:gd name="connsiteX1719" fmla="*/ 3718588 w 12191981"/>
              <a:gd name="connsiteY1719" fmla="*/ 1341120 h 1706880"/>
              <a:gd name="connsiteX1720" fmla="*/ 3761685 w 12191981"/>
              <a:gd name="connsiteY1720" fmla="*/ 1358975 h 1706880"/>
              <a:gd name="connsiteX1721" fmla="*/ 3779539 w 12191981"/>
              <a:gd name="connsiteY1721" fmla="*/ 1402078 h 1706880"/>
              <a:gd name="connsiteX1722" fmla="*/ 3797392 w 12191981"/>
              <a:gd name="connsiteY1722" fmla="*/ 1358975 h 1706880"/>
              <a:gd name="connsiteX1723" fmla="*/ 3840499 w 12191981"/>
              <a:gd name="connsiteY1723" fmla="*/ 1341120 h 1706880"/>
              <a:gd name="connsiteX1724" fmla="*/ 3883609 w 12191981"/>
              <a:gd name="connsiteY1724" fmla="*/ 1358975 h 1706880"/>
              <a:gd name="connsiteX1725" fmla="*/ 3901466 w 12191981"/>
              <a:gd name="connsiteY1725" fmla="*/ 1402079 h 1706880"/>
              <a:gd name="connsiteX1726" fmla="*/ 3919322 w 12191981"/>
              <a:gd name="connsiteY1726" fmla="*/ 1358975 h 1706880"/>
              <a:gd name="connsiteX1727" fmla="*/ 3962425 w 12191981"/>
              <a:gd name="connsiteY1727" fmla="*/ 1341120 h 1706880"/>
              <a:gd name="connsiteX1728" fmla="*/ 4023385 w 12191981"/>
              <a:gd name="connsiteY1728" fmla="*/ 1402080 h 1706880"/>
              <a:gd name="connsiteX1729" fmla="*/ 3962425 w 12191981"/>
              <a:gd name="connsiteY1729" fmla="*/ 1463040 h 1706880"/>
              <a:gd name="connsiteX1730" fmla="*/ 3919322 w 12191981"/>
              <a:gd name="connsiteY1730" fmla="*/ 1445185 h 1706880"/>
              <a:gd name="connsiteX1731" fmla="*/ 3901466 w 12191981"/>
              <a:gd name="connsiteY1731" fmla="*/ 1402080 h 1706880"/>
              <a:gd name="connsiteX1732" fmla="*/ 3883609 w 12191981"/>
              <a:gd name="connsiteY1732" fmla="*/ 1445185 h 1706880"/>
              <a:gd name="connsiteX1733" fmla="*/ 3840499 w 12191981"/>
              <a:gd name="connsiteY1733" fmla="*/ 1463040 h 1706880"/>
              <a:gd name="connsiteX1734" fmla="*/ 3797392 w 12191981"/>
              <a:gd name="connsiteY1734" fmla="*/ 1445185 h 1706880"/>
              <a:gd name="connsiteX1735" fmla="*/ 3779539 w 12191981"/>
              <a:gd name="connsiteY1735" fmla="*/ 1402081 h 1706880"/>
              <a:gd name="connsiteX1736" fmla="*/ 3761685 w 12191981"/>
              <a:gd name="connsiteY1736" fmla="*/ 1445185 h 1706880"/>
              <a:gd name="connsiteX1737" fmla="*/ 3718588 w 12191981"/>
              <a:gd name="connsiteY1737" fmla="*/ 1463040 h 1706880"/>
              <a:gd name="connsiteX1738" fmla="*/ 3657635 w 12191981"/>
              <a:gd name="connsiteY1738" fmla="*/ 1402080 h 1706880"/>
              <a:gd name="connsiteX1739" fmla="*/ 3718588 w 12191981"/>
              <a:gd name="connsiteY1739" fmla="*/ 1341120 h 1706880"/>
              <a:gd name="connsiteX1740" fmla="*/ 3596680 w 12191981"/>
              <a:gd name="connsiteY1740" fmla="*/ 1341120 h 1706880"/>
              <a:gd name="connsiteX1741" fmla="*/ 3657635 w 12191981"/>
              <a:gd name="connsiteY1741" fmla="*/ 1402080 h 1706880"/>
              <a:gd name="connsiteX1742" fmla="*/ 3596680 w 12191981"/>
              <a:gd name="connsiteY1742" fmla="*/ 1463040 h 1706880"/>
              <a:gd name="connsiteX1743" fmla="*/ 3553579 w 12191981"/>
              <a:gd name="connsiteY1743" fmla="*/ 1445185 h 1706880"/>
              <a:gd name="connsiteX1744" fmla="*/ 3535728 w 12191981"/>
              <a:gd name="connsiteY1744" fmla="*/ 1402080 h 1706880"/>
              <a:gd name="connsiteX1745" fmla="*/ 3553579 w 12191981"/>
              <a:gd name="connsiteY1745" fmla="*/ 1358975 h 1706880"/>
              <a:gd name="connsiteX1746" fmla="*/ 3596680 w 12191981"/>
              <a:gd name="connsiteY1746" fmla="*/ 1341120 h 1706880"/>
              <a:gd name="connsiteX1747" fmla="*/ 3352835 w 12191981"/>
              <a:gd name="connsiteY1747" fmla="*/ 1341120 h 1706880"/>
              <a:gd name="connsiteX1748" fmla="*/ 3395943 w 12191981"/>
              <a:gd name="connsiteY1748" fmla="*/ 1358975 h 1706880"/>
              <a:gd name="connsiteX1749" fmla="*/ 3413799 w 12191981"/>
              <a:gd name="connsiteY1749" fmla="*/ 1402079 h 1706880"/>
              <a:gd name="connsiteX1750" fmla="*/ 3431655 w 12191981"/>
              <a:gd name="connsiteY1750" fmla="*/ 1358975 h 1706880"/>
              <a:gd name="connsiteX1751" fmla="*/ 3474760 w 12191981"/>
              <a:gd name="connsiteY1751" fmla="*/ 1341120 h 1706880"/>
              <a:gd name="connsiteX1752" fmla="*/ 3517872 w 12191981"/>
              <a:gd name="connsiteY1752" fmla="*/ 1358975 h 1706880"/>
              <a:gd name="connsiteX1753" fmla="*/ 3535728 w 12191981"/>
              <a:gd name="connsiteY1753" fmla="*/ 1402080 h 1706880"/>
              <a:gd name="connsiteX1754" fmla="*/ 3517872 w 12191981"/>
              <a:gd name="connsiteY1754" fmla="*/ 1445185 h 1706880"/>
              <a:gd name="connsiteX1755" fmla="*/ 3474760 w 12191981"/>
              <a:gd name="connsiteY1755" fmla="*/ 1463040 h 1706880"/>
              <a:gd name="connsiteX1756" fmla="*/ 3431655 w 12191981"/>
              <a:gd name="connsiteY1756" fmla="*/ 1445185 h 1706880"/>
              <a:gd name="connsiteX1757" fmla="*/ 3413799 w 12191981"/>
              <a:gd name="connsiteY1757" fmla="*/ 1402080 h 1706880"/>
              <a:gd name="connsiteX1758" fmla="*/ 3395943 w 12191981"/>
              <a:gd name="connsiteY1758" fmla="*/ 1445185 h 1706880"/>
              <a:gd name="connsiteX1759" fmla="*/ 3352835 w 12191981"/>
              <a:gd name="connsiteY1759" fmla="*/ 1463040 h 1706880"/>
              <a:gd name="connsiteX1760" fmla="*/ 3309728 w 12191981"/>
              <a:gd name="connsiteY1760" fmla="*/ 1445185 h 1706880"/>
              <a:gd name="connsiteX1761" fmla="*/ 3291878 w 12191981"/>
              <a:gd name="connsiteY1761" fmla="*/ 1402080 h 1706880"/>
              <a:gd name="connsiteX1762" fmla="*/ 3309728 w 12191981"/>
              <a:gd name="connsiteY1762" fmla="*/ 1358975 h 1706880"/>
              <a:gd name="connsiteX1763" fmla="*/ 3352835 w 12191981"/>
              <a:gd name="connsiteY1763" fmla="*/ 1341120 h 1706880"/>
              <a:gd name="connsiteX1764" fmla="*/ 3230917 w 12191981"/>
              <a:gd name="connsiteY1764" fmla="*/ 1341120 h 1706880"/>
              <a:gd name="connsiteX1765" fmla="*/ 3274021 w 12191981"/>
              <a:gd name="connsiteY1765" fmla="*/ 1358975 h 1706880"/>
              <a:gd name="connsiteX1766" fmla="*/ 3291878 w 12191981"/>
              <a:gd name="connsiteY1766" fmla="*/ 1402080 h 1706880"/>
              <a:gd name="connsiteX1767" fmla="*/ 3274021 w 12191981"/>
              <a:gd name="connsiteY1767" fmla="*/ 1445185 h 1706880"/>
              <a:gd name="connsiteX1768" fmla="*/ 3230917 w 12191981"/>
              <a:gd name="connsiteY1768" fmla="*/ 1463040 h 1706880"/>
              <a:gd name="connsiteX1769" fmla="*/ 3187809 w 12191981"/>
              <a:gd name="connsiteY1769" fmla="*/ 1445185 h 1706880"/>
              <a:gd name="connsiteX1770" fmla="*/ 3169954 w 12191981"/>
              <a:gd name="connsiteY1770" fmla="*/ 1402080 h 1706880"/>
              <a:gd name="connsiteX1771" fmla="*/ 3187809 w 12191981"/>
              <a:gd name="connsiteY1771" fmla="*/ 1358975 h 1706880"/>
              <a:gd name="connsiteX1772" fmla="*/ 3230917 w 12191981"/>
              <a:gd name="connsiteY1772" fmla="*/ 1341120 h 1706880"/>
              <a:gd name="connsiteX1773" fmla="*/ 3108995 w 12191981"/>
              <a:gd name="connsiteY1773" fmla="*/ 1341120 h 1706880"/>
              <a:gd name="connsiteX1774" fmla="*/ 3152100 w 12191981"/>
              <a:gd name="connsiteY1774" fmla="*/ 1358975 h 1706880"/>
              <a:gd name="connsiteX1775" fmla="*/ 3169954 w 12191981"/>
              <a:gd name="connsiteY1775" fmla="*/ 1402080 h 1706880"/>
              <a:gd name="connsiteX1776" fmla="*/ 3152100 w 12191981"/>
              <a:gd name="connsiteY1776" fmla="*/ 1445185 h 1706880"/>
              <a:gd name="connsiteX1777" fmla="*/ 3108995 w 12191981"/>
              <a:gd name="connsiteY1777" fmla="*/ 1463040 h 1706880"/>
              <a:gd name="connsiteX1778" fmla="*/ 3048034 w 12191981"/>
              <a:gd name="connsiteY1778" fmla="*/ 1402080 h 1706880"/>
              <a:gd name="connsiteX1779" fmla="*/ 3108995 w 12191981"/>
              <a:gd name="connsiteY1779" fmla="*/ 1341120 h 1706880"/>
              <a:gd name="connsiteX1780" fmla="*/ 2865155 w 12191981"/>
              <a:gd name="connsiteY1780" fmla="*/ 1341120 h 1706880"/>
              <a:gd name="connsiteX1781" fmla="*/ 2908262 w 12191981"/>
              <a:gd name="connsiteY1781" fmla="*/ 1358975 h 1706880"/>
              <a:gd name="connsiteX1782" fmla="*/ 2926115 w 12191981"/>
              <a:gd name="connsiteY1782" fmla="*/ 1402078 h 1706880"/>
              <a:gd name="connsiteX1783" fmla="*/ 2943970 w 12191981"/>
              <a:gd name="connsiteY1783" fmla="*/ 1358975 h 1706880"/>
              <a:gd name="connsiteX1784" fmla="*/ 2987075 w 12191981"/>
              <a:gd name="connsiteY1784" fmla="*/ 1341120 h 1706880"/>
              <a:gd name="connsiteX1785" fmla="*/ 3048034 w 12191981"/>
              <a:gd name="connsiteY1785" fmla="*/ 1402080 h 1706880"/>
              <a:gd name="connsiteX1786" fmla="*/ 2987075 w 12191981"/>
              <a:gd name="connsiteY1786" fmla="*/ 1463040 h 1706880"/>
              <a:gd name="connsiteX1787" fmla="*/ 2943970 w 12191981"/>
              <a:gd name="connsiteY1787" fmla="*/ 1445185 h 1706880"/>
              <a:gd name="connsiteX1788" fmla="*/ 2926115 w 12191981"/>
              <a:gd name="connsiteY1788" fmla="*/ 1402081 h 1706880"/>
              <a:gd name="connsiteX1789" fmla="*/ 2908262 w 12191981"/>
              <a:gd name="connsiteY1789" fmla="*/ 1445185 h 1706880"/>
              <a:gd name="connsiteX1790" fmla="*/ 2865155 w 12191981"/>
              <a:gd name="connsiteY1790" fmla="*/ 1463040 h 1706880"/>
              <a:gd name="connsiteX1791" fmla="*/ 2804196 w 12191981"/>
              <a:gd name="connsiteY1791" fmla="*/ 1402080 h 1706880"/>
              <a:gd name="connsiteX1792" fmla="*/ 2865155 w 12191981"/>
              <a:gd name="connsiteY1792" fmla="*/ 1341120 h 1706880"/>
              <a:gd name="connsiteX1793" fmla="*/ 2621315 w 12191981"/>
              <a:gd name="connsiteY1793" fmla="*/ 1341120 h 1706880"/>
              <a:gd name="connsiteX1794" fmla="*/ 2664420 w 12191981"/>
              <a:gd name="connsiteY1794" fmla="*/ 1358975 h 1706880"/>
              <a:gd name="connsiteX1795" fmla="*/ 2682274 w 12191981"/>
              <a:gd name="connsiteY1795" fmla="*/ 1402079 h 1706880"/>
              <a:gd name="connsiteX1796" fmla="*/ 2700130 w 12191981"/>
              <a:gd name="connsiteY1796" fmla="*/ 1358975 h 1706880"/>
              <a:gd name="connsiteX1797" fmla="*/ 2743236 w 12191981"/>
              <a:gd name="connsiteY1797" fmla="*/ 1341120 h 1706880"/>
              <a:gd name="connsiteX1798" fmla="*/ 2804195 w 12191981"/>
              <a:gd name="connsiteY1798" fmla="*/ 1402080 h 1706880"/>
              <a:gd name="connsiteX1799" fmla="*/ 2743236 w 12191981"/>
              <a:gd name="connsiteY1799" fmla="*/ 1463040 h 1706880"/>
              <a:gd name="connsiteX1800" fmla="*/ 2700130 w 12191981"/>
              <a:gd name="connsiteY1800" fmla="*/ 1445185 h 1706880"/>
              <a:gd name="connsiteX1801" fmla="*/ 2682274 w 12191981"/>
              <a:gd name="connsiteY1801" fmla="*/ 1402080 h 1706880"/>
              <a:gd name="connsiteX1802" fmla="*/ 2664420 w 12191981"/>
              <a:gd name="connsiteY1802" fmla="*/ 1445185 h 1706880"/>
              <a:gd name="connsiteX1803" fmla="*/ 2621315 w 12191981"/>
              <a:gd name="connsiteY1803" fmla="*/ 1463040 h 1706880"/>
              <a:gd name="connsiteX1804" fmla="*/ 2578210 w 12191981"/>
              <a:gd name="connsiteY1804" fmla="*/ 1445185 h 1706880"/>
              <a:gd name="connsiteX1805" fmla="*/ 2560356 w 12191981"/>
              <a:gd name="connsiteY1805" fmla="*/ 1402080 h 1706880"/>
              <a:gd name="connsiteX1806" fmla="*/ 2578210 w 12191981"/>
              <a:gd name="connsiteY1806" fmla="*/ 1358975 h 1706880"/>
              <a:gd name="connsiteX1807" fmla="*/ 2621315 w 12191981"/>
              <a:gd name="connsiteY1807" fmla="*/ 1341120 h 1706880"/>
              <a:gd name="connsiteX1808" fmla="*/ 2499397 w 12191981"/>
              <a:gd name="connsiteY1808" fmla="*/ 1341120 h 1706880"/>
              <a:gd name="connsiteX1809" fmla="*/ 2542501 w 12191981"/>
              <a:gd name="connsiteY1809" fmla="*/ 1358975 h 1706880"/>
              <a:gd name="connsiteX1810" fmla="*/ 2560356 w 12191981"/>
              <a:gd name="connsiteY1810" fmla="*/ 1402080 h 1706880"/>
              <a:gd name="connsiteX1811" fmla="*/ 2542501 w 12191981"/>
              <a:gd name="connsiteY1811" fmla="*/ 1445185 h 1706880"/>
              <a:gd name="connsiteX1812" fmla="*/ 2499397 w 12191981"/>
              <a:gd name="connsiteY1812" fmla="*/ 1463040 h 1706880"/>
              <a:gd name="connsiteX1813" fmla="*/ 2456293 w 12191981"/>
              <a:gd name="connsiteY1813" fmla="*/ 1445185 h 1706880"/>
              <a:gd name="connsiteX1814" fmla="*/ 2438437 w 12191981"/>
              <a:gd name="connsiteY1814" fmla="*/ 1402080 h 1706880"/>
              <a:gd name="connsiteX1815" fmla="*/ 2456293 w 12191981"/>
              <a:gd name="connsiteY1815" fmla="*/ 1358975 h 1706880"/>
              <a:gd name="connsiteX1816" fmla="*/ 2499397 w 12191981"/>
              <a:gd name="connsiteY1816" fmla="*/ 1341120 h 1706880"/>
              <a:gd name="connsiteX1817" fmla="*/ 2377479 w 12191981"/>
              <a:gd name="connsiteY1817" fmla="*/ 1341120 h 1706880"/>
              <a:gd name="connsiteX1818" fmla="*/ 2420583 w 12191981"/>
              <a:gd name="connsiteY1818" fmla="*/ 1358975 h 1706880"/>
              <a:gd name="connsiteX1819" fmla="*/ 2438437 w 12191981"/>
              <a:gd name="connsiteY1819" fmla="*/ 1402080 h 1706880"/>
              <a:gd name="connsiteX1820" fmla="*/ 2420583 w 12191981"/>
              <a:gd name="connsiteY1820" fmla="*/ 1445185 h 1706880"/>
              <a:gd name="connsiteX1821" fmla="*/ 2377479 w 12191981"/>
              <a:gd name="connsiteY1821" fmla="*/ 1463040 h 1706880"/>
              <a:gd name="connsiteX1822" fmla="*/ 2334375 w 12191981"/>
              <a:gd name="connsiteY1822" fmla="*/ 1445185 h 1706880"/>
              <a:gd name="connsiteX1823" fmla="*/ 2316519 w 12191981"/>
              <a:gd name="connsiteY1823" fmla="*/ 1402080 h 1706880"/>
              <a:gd name="connsiteX1824" fmla="*/ 2334375 w 12191981"/>
              <a:gd name="connsiteY1824" fmla="*/ 1358975 h 1706880"/>
              <a:gd name="connsiteX1825" fmla="*/ 2377479 w 12191981"/>
              <a:gd name="connsiteY1825" fmla="*/ 1341120 h 1706880"/>
              <a:gd name="connsiteX1826" fmla="*/ 2255561 w 12191981"/>
              <a:gd name="connsiteY1826" fmla="*/ 1341120 h 1706880"/>
              <a:gd name="connsiteX1827" fmla="*/ 2298665 w 12191981"/>
              <a:gd name="connsiteY1827" fmla="*/ 1358975 h 1706880"/>
              <a:gd name="connsiteX1828" fmla="*/ 2316519 w 12191981"/>
              <a:gd name="connsiteY1828" fmla="*/ 1402080 h 1706880"/>
              <a:gd name="connsiteX1829" fmla="*/ 2298665 w 12191981"/>
              <a:gd name="connsiteY1829" fmla="*/ 1445185 h 1706880"/>
              <a:gd name="connsiteX1830" fmla="*/ 2255561 w 12191981"/>
              <a:gd name="connsiteY1830" fmla="*/ 1463040 h 1706880"/>
              <a:gd name="connsiteX1831" fmla="*/ 2212455 w 12191981"/>
              <a:gd name="connsiteY1831" fmla="*/ 1445185 h 1706880"/>
              <a:gd name="connsiteX1832" fmla="*/ 2194601 w 12191981"/>
              <a:gd name="connsiteY1832" fmla="*/ 1402080 h 1706880"/>
              <a:gd name="connsiteX1833" fmla="*/ 2212455 w 12191981"/>
              <a:gd name="connsiteY1833" fmla="*/ 1358975 h 1706880"/>
              <a:gd name="connsiteX1834" fmla="*/ 2255561 w 12191981"/>
              <a:gd name="connsiteY1834" fmla="*/ 1341120 h 1706880"/>
              <a:gd name="connsiteX1835" fmla="*/ 2011707 w 12191981"/>
              <a:gd name="connsiteY1835" fmla="*/ 1341120 h 1706880"/>
              <a:gd name="connsiteX1836" fmla="*/ 2054811 w 12191981"/>
              <a:gd name="connsiteY1836" fmla="*/ 1358975 h 1706880"/>
              <a:gd name="connsiteX1837" fmla="*/ 2072667 w 12191981"/>
              <a:gd name="connsiteY1837" fmla="*/ 1402078 h 1706880"/>
              <a:gd name="connsiteX1838" fmla="*/ 2090521 w 12191981"/>
              <a:gd name="connsiteY1838" fmla="*/ 1358975 h 1706880"/>
              <a:gd name="connsiteX1839" fmla="*/ 2133643 w 12191981"/>
              <a:gd name="connsiteY1839" fmla="*/ 1341120 h 1706880"/>
              <a:gd name="connsiteX1840" fmla="*/ 2176745 w 12191981"/>
              <a:gd name="connsiteY1840" fmla="*/ 1358975 h 1706880"/>
              <a:gd name="connsiteX1841" fmla="*/ 2194601 w 12191981"/>
              <a:gd name="connsiteY1841" fmla="*/ 1402080 h 1706880"/>
              <a:gd name="connsiteX1842" fmla="*/ 2176745 w 12191981"/>
              <a:gd name="connsiteY1842" fmla="*/ 1445185 h 1706880"/>
              <a:gd name="connsiteX1843" fmla="*/ 2133643 w 12191981"/>
              <a:gd name="connsiteY1843" fmla="*/ 1463040 h 1706880"/>
              <a:gd name="connsiteX1844" fmla="*/ 2090521 w 12191981"/>
              <a:gd name="connsiteY1844" fmla="*/ 1445185 h 1706880"/>
              <a:gd name="connsiteX1845" fmla="*/ 2072667 w 12191981"/>
              <a:gd name="connsiteY1845" fmla="*/ 1402081 h 1706880"/>
              <a:gd name="connsiteX1846" fmla="*/ 2054811 w 12191981"/>
              <a:gd name="connsiteY1846" fmla="*/ 1445185 h 1706880"/>
              <a:gd name="connsiteX1847" fmla="*/ 2011707 w 12191981"/>
              <a:gd name="connsiteY1847" fmla="*/ 1463040 h 1706880"/>
              <a:gd name="connsiteX1848" fmla="*/ 1950749 w 12191981"/>
              <a:gd name="connsiteY1848" fmla="*/ 1402080 h 1706880"/>
              <a:gd name="connsiteX1849" fmla="*/ 2011707 w 12191981"/>
              <a:gd name="connsiteY1849" fmla="*/ 1341120 h 1706880"/>
              <a:gd name="connsiteX1850" fmla="*/ 1889786 w 12191981"/>
              <a:gd name="connsiteY1850" fmla="*/ 1341120 h 1706880"/>
              <a:gd name="connsiteX1851" fmla="*/ 1950749 w 12191981"/>
              <a:gd name="connsiteY1851" fmla="*/ 1402080 h 1706880"/>
              <a:gd name="connsiteX1852" fmla="*/ 1889786 w 12191981"/>
              <a:gd name="connsiteY1852" fmla="*/ 1463040 h 1706880"/>
              <a:gd name="connsiteX1853" fmla="*/ 1846681 w 12191981"/>
              <a:gd name="connsiteY1853" fmla="*/ 1445185 h 1706880"/>
              <a:gd name="connsiteX1854" fmla="*/ 1828826 w 12191981"/>
              <a:gd name="connsiteY1854" fmla="*/ 1402080 h 1706880"/>
              <a:gd name="connsiteX1855" fmla="*/ 1846681 w 12191981"/>
              <a:gd name="connsiteY1855" fmla="*/ 1358975 h 1706880"/>
              <a:gd name="connsiteX1856" fmla="*/ 1889786 w 12191981"/>
              <a:gd name="connsiteY1856" fmla="*/ 1341120 h 1706880"/>
              <a:gd name="connsiteX1857" fmla="*/ 1767867 w 12191981"/>
              <a:gd name="connsiteY1857" fmla="*/ 1341120 h 1706880"/>
              <a:gd name="connsiteX1858" fmla="*/ 1810971 w 12191981"/>
              <a:gd name="connsiteY1858" fmla="*/ 1358975 h 1706880"/>
              <a:gd name="connsiteX1859" fmla="*/ 1828826 w 12191981"/>
              <a:gd name="connsiteY1859" fmla="*/ 1402080 h 1706880"/>
              <a:gd name="connsiteX1860" fmla="*/ 1810971 w 12191981"/>
              <a:gd name="connsiteY1860" fmla="*/ 1445185 h 1706880"/>
              <a:gd name="connsiteX1861" fmla="*/ 1767867 w 12191981"/>
              <a:gd name="connsiteY1861" fmla="*/ 1463040 h 1706880"/>
              <a:gd name="connsiteX1862" fmla="*/ 1724761 w 12191981"/>
              <a:gd name="connsiteY1862" fmla="*/ 1445185 h 1706880"/>
              <a:gd name="connsiteX1863" fmla="*/ 1706907 w 12191981"/>
              <a:gd name="connsiteY1863" fmla="*/ 1402080 h 1706880"/>
              <a:gd name="connsiteX1864" fmla="*/ 1724761 w 12191981"/>
              <a:gd name="connsiteY1864" fmla="*/ 1358975 h 1706880"/>
              <a:gd name="connsiteX1865" fmla="*/ 1767867 w 12191981"/>
              <a:gd name="connsiteY1865" fmla="*/ 1341120 h 1706880"/>
              <a:gd name="connsiteX1866" fmla="*/ 1645947 w 12191981"/>
              <a:gd name="connsiteY1866" fmla="*/ 1341120 h 1706880"/>
              <a:gd name="connsiteX1867" fmla="*/ 1689052 w 12191981"/>
              <a:gd name="connsiteY1867" fmla="*/ 1358975 h 1706880"/>
              <a:gd name="connsiteX1868" fmla="*/ 1706907 w 12191981"/>
              <a:gd name="connsiteY1868" fmla="*/ 1402080 h 1706880"/>
              <a:gd name="connsiteX1869" fmla="*/ 1689052 w 12191981"/>
              <a:gd name="connsiteY1869" fmla="*/ 1445185 h 1706880"/>
              <a:gd name="connsiteX1870" fmla="*/ 1645947 w 12191981"/>
              <a:gd name="connsiteY1870" fmla="*/ 1463040 h 1706880"/>
              <a:gd name="connsiteX1871" fmla="*/ 1602842 w 12191981"/>
              <a:gd name="connsiteY1871" fmla="*/ 1445185 h 1706880"/>
              <a:gd name="connsiteX1872" fmla="*/ 1584987 w 12191981"/>
              <a:gd name="connsiteY1872" fmla="*/ 1402080 h 1706880"/>
              <a:gd name="connsiteX1873" fmla="*/ 1602842 w 12191981"/>
              <a:gd name="connsiteY1873" fmla="*/ 1358975 h 1706880"/>
              <a:gd name="connsiteX1874" fmla="*/ 1645947 w 12191981"/>
              <a:gd name="connsiteY1874" fmla="*/ 1341120 h 1706880"/>
              <a:gd name="connsiteX1875" fmla="*/ 1524028 w 12191981"/>
              <a:gd name="connsiteY1875" fmla="*/ 1341120 h 1706880"/>
              <a:gd name="connsiteX1876" fmla="*/ 1567133 w 12191981"/>
              <a:gd name="connsiteY1876" fmla="*/ 1358975 h 1706880"/>
              <a:gd name="connsiteX1877" fmla="*/ 1584987 w 12191981"/>
              <a:gd name="connsiteY1877" fmla="*/ 1402080 h 1706880"/>
              <a:gd name="connsiteX1878" fmla="*/ 1567133 w 12191981"/>
              <a:gd name="connsiteY1878" fmla="*/ 1445185 h 1706880"/>
              <a:gd name="connsiteX1879" fmla="*/ 1524028 w 12191981"/>
              <a:gd name="connsiteY1879" fmla="*/ 1463040 h 1706880"/>
              <a:gd name="connsiteX1880" fmla="*/ 1480923 w 12191981"/>
              <a:gd name="connsiteY1880" fmla="*/ 1445185 h 1706880"/>
              <a:gd name="connsiteX1881" fmla="*/ 1463068 w 12191981"/>
              <a:gd name="connsiteY1881" fmla="*/ 1402080 h 1706880"/>
              <a:gd name="connsiteX1882" fmla="*/ 1480923 w 12191981"/>
              <a:gd name="connsiteY1882" fmla="*/ 1358975 h 1706880"/>
              <a:gd name="connsiteX1883" fmla="*/ 1524028 w 12191981"/>
              <a:gd name="connsiteY1883" fmla="*/ 1341120 h 1706880"/>
              <a:gd name="connsiteX1884" fmla="*/ 1402108 w 12191981"/>
              <a:gd name="connsiteY1884" fmla="*/ 1341120 h 1706880"/>
              <a:gd name="connsiteX1885" fmla="*/ 1445213 w 12191981"/>
              <a:gd name="connsiteY1885" fmla="*/ 1358975 h 1706880"/>
              <a:gd name="connsiteX1886" fmla="*/ 1463068 w 12191981"/>
              <a:gd name="connsiteY1886" fmla="*/ 1402080 h 1706880"/>
              <a:gd name="connsiteX1887" fmla="*/ 1445213 w 12191981"/>
              <a:gd name="connsiteY1887" fmla="*/ 1445185 h 1706880"/>
              <a:gd name="connsiteX1888" fmla="*/ 1402108 w 12191981"/>
              <a:gd name="connsiteY1888" fmla="*/ 1463040 h 1706880"/>
              <a:gd name="connsiteX1889" fmla="*/ 1359003 w 12191981"/>
              <a:gd name="connsiteY1889" fmla="*/ 1445185 h 1706880"/>
              <a:gd name="connsiteX1890" fmla="*/ 1341149 w 12191981"/>
              <a:gd name="connsiteY1890" fmla="*/ 1402080 h 1706880"/>
              <a:gd name="connsiteX1891" fmla="*/ 1359003 w 12191981"/>
              <a:gd name="connsiteY1891" fmla="*/ 1358975 h 1706880"/>
              <a:gd name="connsiteX1892" fmla="*/ 1402108 w 12191981"/>
              <a:gd name="connsiteY1892" fmla="*/ 1341120 h 1706880"/>
              <a:gd name="connsiteX1893" fmla="*/ 1280189 w 12191981"/>
              <a:gd name="connsiteY1893" fmla="*/ 1341120 h 1706880"/>
              <a:gd name="connsiteX1894" fmla="*/ 1323294 w 12191981"/>
              <a:gd name="connsiteY1894" fmla="*/ 1358975 h 1706880"/>
              <a:gd name="connsiteX1895" fmla="*/ 1341149 w 12191981"/>
              <a:gd name="connsiteY1895" fmla="*/ 1402080 h 1706880"/>
              <a:gd name="connsiteX1896" fmla="*/ 1323294 w 12191981"/>
              <a:gd name="connsiteY1896" fmla="*/ 1445185 h 1706880"/>
              <a:gd name="connsiteX1897" fmla="*/ 1280189 w 12191981"/>
              <a:gd name="connsiteY1897" fmla="*/ 1463040 h 1706880"/>
              <a:gd name="connsiteX1898" fmla="*/ 1237084 w 12191981"/>
              <a:gd name="connsiteY1898" fmla="*/ 1445185 h 1706880"/>
              <a:gd name="connsiteX1899" fmla="*/ 1219229 w 12191981"/>
              <a:gd name="connsiteY1899" fmla="*/ 1402080 h 1706880"/>
              <a:gd name="connsiteX1900" fmla="*/ 1237084 w 12191981"/>
              <a:gd name="connsiteY1900" fmla="*/ 1358975 h 1706880"/>
              <a:gd name="connsiteX1901" fmla="*/ 1280189 w 12191981"/>
              <a:gd name="connsiteY1901" fmla="*/ 1341120 h 1706880"/>
              <a:gd name="connsiteX1902" fmla="*/ 1158270 w 12191981"/>
              <a:gd name="connsiteY1902" fmla="*/ 1341120 h 1706880"/>
              <a:gd name="connsiteX1903" fmla="*/ 1201375 w 12191981"/>
              <a:gd name="connsiteY1903" fmla="*/ 1358975 h 1706880"/>
              <a:gd name="connsiteX1904" fmla="*/ 1219229 w 12191981"/>
              <a:gd name="connsiteY1904" fmla="*/ 1402080 h 1706880"/>
              <a:gd name="connsiteX1905" fmla="*/ 1201375 w 12191981"/>
              <a:gd name="connsiteY1905" fmla="*/ 1445185 h 1706880"/>
              <a:gd name="connsiteX1906" fmla="*/ 1158270 w 12191981"/>
              <a:gd name="connsiteY1906" fmla="*/ 1463040 h 1706880"/>
              <a:gd name="connsiteX1907" fmla="*/ 1115165 w 12191981"/>
              <a:gd name="connsiteY1907" fmla="*/ 1445185 h 1706880"/>
              <a:gd name="connsiteX1908" fmla="*/ 1097310 w 12191981"/>
              <a:gd name="connsiteY1908" fmla="*/ 1402080 h 1706880"/>
              <a:gd name="connsiteX1909" fmla="*/ 1115165 w 12191981"/>
              <a:gd name="connsiteY1909" fmla="*/ 1358975 h 1706880"/>
              <a:gd name="connsiteX1910" fmla="*/ 1158270 w 12191981"/>
              <a:gd name="connsiteY1910" fmla="*/ 1341120 h 1706880"/>
              <a:gd name="connsiteX1911" fmla="*/ 1036351 w 12191981"/>
              <a:gd name="connsiteY1911" fmla="*/ 1341120 h 1706880"/>
              <a:gd name="connsiteX1912" fmla="*/ 1079455 w 12191981"/>
              <a:gd name="connsiteY1912" fmla="*/ 1358975 h 1706880"/>
              <a:gd name="connsiteX1913" fmla="*/ 1097310 w 12191981"/>
              <a:gd name="connsiteY1913" fmla="*/ 1402080 h 1706880"/>
              <a:gd name="connsiteX1914" fmla="*/ 1079455 w 12191981"/>
              <a:gd name="connsiteY1914" fmla="*/ 1445185 h 1706880"/>
              <a:gd name="connsiteX1915" fmla="*/ 1036351 w 12191981"/>
              <a:gd name="connsiteY1915" fmla="*/ 1463040 h 1706880"/>
              <a:gd name="connsiteX1916" fmla="*/ 993245 w 12191981"/>
              <a:gd name="connsiteY1916" fmla="*/ 1445185 h 1706880"/>
              <a:gd name="connsiteX1917" fmla="*/ 975391 w 12191981"/>
              <a:gd name="connsiteY1917" fmla="*/ 1402080 h 1706880"/>
              <a:gd name="connsiteX1918" fmla="*/ 993245 w 12191981"/>
              <a:gd name="connsiteY1918" fmla="*/ 1358975 h 1706880"/>
              <a:gd name="connsiteX1919" fmla="*/ 1036351 w 12191981"/>
              <a:gd name="connsiteY1919" fmla="*/ 1341120 h 1706880"/>
              <a:gd name="connsiteX1920" fmla="*/ 914431 w 12191981"/>
              <a:gd name="connsiteY1920" fmla="*/ 1341120 h 1706880"/>
              <a:gd name="connsiteX1921" fmla="*/ 957536 w 12191981"/>
              <a:gd name="connsiteY1921" fmla="*/ 1358975 h 1706880"/>
              <a:gd name="connsiteX1922" fmla="*/ 975391 w 12191981"/>
              <a:gd name="connsiteY1922" fmla="*/ 1402080 h 1706880"/>
              <a:gd name="connsiteX1923" fmla="*/ 957536 w 12191981"/>
              <a:gd name="connsiteY1923" fmla="*/ 1445185 h 1706880"/>
              <a:gd name="connsiteX1924" fmla="*/ 914431 w 12191981"/>
              <a:gd name="connsiteY1924" fmla="*/ 1463040 h 1706880"/>
              <a:gd name="connsiteX1925" fmla="*/ 871326 w 12191981"/>
              <a:gd name="connsiteY1925" fmla="*/ 1445185 h 1706880"/>
              <a:gd name="connsiteX1926" fmla="*/ 853471 w 12191981"/>
              <a:gd name="connsiteY1926" fmla="*/ 1402080 h 1706880"/>
              <a:gd name="connsiteX1927" fmla="*/ 871326 w 12191981"/>
              <a:gd name="connsiteY1927" fmla="*/ 1358975 h 1706880"/>
              <a:gd name="connsiteX1928" fmla="*/ 914431 w 12191981"/>
              <a:gd name="connsiteY1928" fmla="*/ 1341120 h 1706880"/>
              <a:gd name="connsiteX1929" fmla="*/ 792512 w 12191981"/>
              <a:gd name="connsiteY1929" fmla="*/ 1341120 h 1706880"/>
              <a:gd name="connsiteX1930" fmla="*/ 835617 w 12191981"/>
              <a:gd name="connsiteY1930" fmla="*/ 1358975 h 1706880"/>
              <a:gd name="connsiteX1931" fmla="*/ 853471 w 12191981"/>
              <a:gd name="connsiteY1931" fmla="*/ 1402080 h 1706880"/>
              <a:gd name="connsiteX1932" fmla="*/ 835617 w 12191981"/>
              <a:gd name="connsiteY1932" fmla="*/ 1445185 h 1706880"/>
              <a:gd name="connsiteX1933" fmla="*/ 792512 w 12191981"/>
              <a:gd name="connsiteY1933" fmla="*/ 1463040 h 1706880"/>
              <a:gd name="connsiteX1934" fmla="*/ 731552 w 12191981"/>
              <a:gd name="connsiteY1934" fmla="*/ 1402080 h 1706880"/>
              <a:gd name="connsiteX1935" fmla="*/ 792512 w 12191981"/>
              <a:gd name="connsiteY1935" fmla="*/ 1341120 h 1706880"/>
              <a:gd name="connsiteX1936" fmla="*/ 670593 w 12191981"/>
              <a:gd name="connsiteY1936" fmla="*/ 1341120 h 1706880"/>
              <a:gd name="connsiteX1937" fmla="*/ 731552 w 12191981"/>
              <a:gd name="connsiteY1937" fmla="*/ 1402080 h 1706880"/>
              <a:gd name="connsiteX1938" fmla="*/ 670593 w 12191981"/>
              <a:gd name="connsiteY1938" fmla="*/ 1463040 h 1706880"/>
              <a:gd name="connsiteX1939" fmla="*/ 627488 w 12191981"/>
              <a:gd name="connsiteY1939" fmla="*/ 1445185 h 1706880"/>
              <a:gd name="connsiteX1940" fmla="*/ 609633 w 12191981"/>
              <a:gd name="connsiteY1940" fmla="*/ 1402080 h 1706880"/>
              <a:gd name="connsiteX1941" fmla="*/ 627488 w 12191981"/>
              <a:gd name="connsiteY1941" fmla="*/ 1358975 h 1706880"/>
              <a:gd name="connsiteX1942" fmla="*/ 670593 w 12191981"/>
              <a:gd name="connsiteY1942" fmla="*/ 1341120 h 1706880"/>
              <a:gd name="connsiteX1943" fmla="*/ 548673 w 12191981"/>
              <a:gd name="connsiteY1943" fmla="*/ 1341120 h 1706880"/>
              <a:gd name="connsiteX1944" fmla="*/ 591778 w 12191981"/>
              <a:gd name="connsiteY1944" fmla="*/ 1358975 h 1706880"/>
              <a:gd name="connsiteX1945" fmla="*/ 609633 w 12191981"/>
              <a:gd name="connsiteY1945" fmla="*/ 1402080 h 1706880"/>
              <a:gd name="connsiteX1946" fmla="*/ 591778 w 12191981"/>
              <a:gd name="connsiteY1946" fmla="*/ 1445185 h 1706880"/>
              <a:gd name="connsiteX1947" fmla="*/ 548673 w 12191981"/>
              <a:gd name="connsiteY1947" fmla="*/ 1463040 h 1706880"/>
              <a:gd name="connsiteX1948" fmla="*/ 505568 w 12191981"/>
              <a:gd name="connsiteY1948" fmla="*/ 1445185 h 1706880"/>
              <a:gd name="connsiteX1949" fmla="*/ 487714 w 12191981"/>
              <a:gd name="connsiteY1949" fmla="*/ 1402080 h 1706880"/>
              <a:gd name="connsiteX1950" fmla="*/ 505568 w 12191981"/>
              <a:gd name="connsiteY1950" fmla="*/ 1358975 h 1706880"/>
              <a:gd name="connsiteX1951" fmla="*/ 548673 w 12191981"/>
              <a:gd name="connsiteY1951" fmla="*/ 1341120 h 1706880"/>
              <a:gd name="connsiteX1952" fmla="*/ 426754 w 12191981"/>
              <a:gd name="connsiteY1952" fmla="*/ 1341120 h 1706880"/>
              <a:gd name="connsiteX1953" fmla="*/ 469859 w 12191981"/>
              <a:gd name="connsiteY1953" fmla="*/ 1358975 h 1706880"/>
              <a:gd name="connsiteX1954" fmla="*/ 487714 w 12191981"/>
              <a:gd name="connsiteY1954" fmla="*/ 1402080 h 1706880"/>
              <a:gd name="connsiteX1955" fmla="*/ 469859 w 12191981"/>
              <a:gd name="connsiteY1955" fmla="*/ 1445185 h 1706880"/>
              <a:gd name="connsiteX1956" fmla="*/ 426754 w 12191981"/>
              <a:gd name="connsiteY1956" fmla="*/ 1463040 h 1706880"/>
              <a:gd name="connsiteX1957" fmla="*/ 383649 w 12191981"/>
              <a:gd name="connsiteY1957" fmla="*/ 1445185 h 1706880"/>
              <a:gd name="connsiteX1958" fmla="*/ 365794 w 12191981"/>
              <a:gd name="connsiteY1958" fmla="*/ 1402080 h 1706880"/>
              <a:gd name="connsiteX1959" fmla="*/ 383649 w 12191981"/>
              <a:gd name="connsiteY1959" fmla="*/ 1358975 h 1706880"/>
              <a:gd name="connsiteX1960" fmla="*/ 426754 w 12191981"/>
              <a:gd name="connsiteY1960" fmla="*/ 1341120 h 1706880"/>
              <a:gd name="connsiteX1961" fmla="*/ 304835 w 12191981"/>
              <a:gd name="connsiteY1961" fmla="*/ 1341120 h 1706880"/>
              <a:gd name="connsiteX1962" fmla="*/ 347939 w 12191981"/>
              <a:gd name="connsiteY1962" fmla="*/ 1358975 h 1706880"/>
              <a:gd name="connsiteX1963" fmla="*/ 365794 w 12191981"/>
              <a:gd name="connsiteY1963" fmla="*/ 1402080 h 1706880"/>
              <a:gd name="connsiteX1964" fmla="*/ 347939 w 12191981"/>
              <a:gd name="connsiteY1964" fmla="*/ 1445185 h 1706880"/>
              <a:gd name="connsiteX1965" fmla="*/ 304835 w 12191981"/>
              <a:gd name="connsiteY1965" fmla="*/ 1463040 h 1706880"/>
              <a:gd name="connsiteX1966" fmla="*/ 261730 w 12191981"/>
              <a:gd name="connsiteY1966" fmla="*/ 1445185 h 1706880"/>
              <a:gd name="connsiteX1967" fmla="*/ 243875 w 12191981"/>
              <a:gd name="connsiteY1967" fmla="*/ 1402080 h 1706880"/>
              <a:gd name="connsiteX1968" fmla="*/ 261730 w 12191981"/>
              <a:gd name="connsiteY1968" fmla="*/ 1358975 h 1706880"/>
              <a:gd name="connsiteX1969" fmla="*/ 304835 w 12191981"/>
              <a:gd name="connsiteY1969" fmla="*/ 1341120 h 1706880"/>
              <a:gd name="connsiteX1970" fmla="*/ 182915 w 12191981"/>
              <a:gd name="connsiteY1970" fmla="*/ 1341120 h 1706880"/>
              <a:gd name="connsiteX1971" fmla="*/ 226020 w 12191981"/>
              <a:gd name="connsiteY1971" fmla="*/ 1358975 h 1706880"/>
              <a:gd name="connsiteX1972" fmla="*/ 243875 w 12191981"/>
              <a:gd name="connsiteY1972" fmla="*/ 1402080 h 1706880"/>
              <a:gd name="connsiteX1973" fmla="*/ 226020 w 12191981"/>
              <a:gd name="connsiteY1973" fmla="*/ 1445185 h 1706880"/>
              <a:gd name="connsiteX1974" fmla="*/ 182915 w 12191981"/>
              <a:gd name="connsiteY1974" fmla="*/ 1463040 h 1706880"/>
              <a:gd name="connsiteX1975" fmla="*/ 139810 w 12191981"/>
              <a:gd name="connsiteY1975" fmla="*/ 1445185 h 1706880"/>
              <a:gd name="connsiteX1976" fmla="*/ 121956 w 12191981"/>
              <a:gd name="connsiteY1976" fmla="*/ 1402080 h 1706880"/>
              <a:gd name="connsiteX1977" fmla="*/ 139810 w 12191981"/>
              <a:gd name="connsiteY1977" fmla="*/ 1358975 h 1706880"/>
              <a:gd name="connsiteX1978" fmla="*/ 182915 w 12191981"/>
              <a:gd name="connsiteY1978" fmla="*/ 1341120 h 1706880"/>
              <a:gd name="connsiteX1979" fmla="*/ 60996 w 12191981"/>
              <a:gd name="connsiteY1979" fmla="*/ 1341120 h 1706880"/>
              <a:gd name="connsiteX1980" fmla="*/ 104101 w 12191981"/>
              <a:gd name="connsiteY1980" fmla="*/ 1358975 h 1706880"/>
              <a:gd name="connsiteX1981" fmla="*/ 121956 w 12191981"/>
              <a:gd name="connsiteY1981" fmla="*/ 1402080 h 1706880"/>
              <a:gd name="connsiteX1982" fmla="*/ 104101 w 12191981"/>
              <a:gd name="connsiteY1982" fmla="*/ 1445185 h 1706880"/>
              <a:gd name="connsiteX1983" fmla="*/ 60996 w 12191981"/>
              <a:gd name="connsiteY1983" fmla="*/ 1463040 h 1706880"/>
              <a:gd name="connsiteX1984" fmla="*/ 36 w 12191981"/>
              <a:gd name="connsiteY1984" fmla="*/ 1402080 h 1706880"/>
              <a:gd name="connsiteX1985" fmla="*/ 60996 w 12191981"/>
              <a:gd name="connsiteY1985" fmla="*/ 1341120 h 1706880"/>
              <a:gd name="connsiteX1986" fmla="*/ 12009102 w 12191981"/>
              <a:gd name="connsiteY1986" fmla="*/ 1219200 h 1706880"/>
              <a:gd name="connsiteX1987" fmla="*/ 12052207 w 12191981"/>
              <a:gd name="connsiteY1987" fmla="*/ 1237055 h 1706880"/>
              <a:gd name="connsiteX1988" fmla="*/ 12070062 w 12191981"/>
              <a:gd name="connsiteY1988" fmla="*/ 1280159 h 1706880"/>
              <a:gd name="connsiteX1989" fmla="*/ 12087916 w 12191981"/>
              <a:gd name="connsiteY1989" fmla="*/ 1237055 h 1706880"/>
              <a:gd name="connsiteX1990" fmla="*/ 12131021 w 12191981"/>
              <a:gd name="connsiteY1990" fmla="*/ 1219200 h 1706880"/>
              <a:gd name="connsiteX1991" fmla="*/ 12191981 w 12191981"/>
              <a:gd name="connsiteY1991" fmla="*/ 1280160 h 1706880"/>
              <a:gd name="connsiteX1992" fmla="*/ 12131021 w 12191981"/>
              <a:gd name="connsiteY1992" fmla="*/ 1341120 h 1706880"/>
              <a:gd name="connsiteX1993" fmla="*/ 12087916 w 12191981"/>
              <a:gd name="connsiteY1993" fmla="*/ 1323265 h 1706880"/>
              <a:gd name="connsiteX1994" fmla="*/ 12070062 w 12191981"/>
              <a:gd name="connsiteY1994" fmla="*/ 1280161 h 1706880"/>
              <a:gd name="connsiteX1995" fmla="*/ 12052207 w 12191981"/>
              <a:gd name="connsiteY1995" fmla="*/ 1323265 h 1706880"/>
              <a:gd name="connsiteX1996" fmla="*/ 12009102 w 12191981"/>
              <a:gd name="connsiteY1996" fmla="*/ 1341120 h 1706880"/>
              <a:gd name="connsiteX1997" fmla="*/ 11948142 w 12191981"/>
              <a:gd name="connsiteY1997" fmla="*/ 1280160 h 1706880"/>
              <a:gd name="connsiteX1998" fmla="*/ 12009102 w 12191981"/>
              <a:gd name="connsiteY1998" fmla="*/ 1219200 h 1706880"/>
              <a:gd name="connsiteX1999" fmla="*/ 11887182 w 12191981"/>
              <a:gd name="connsiteY1999" fmla="*/ 1219200 h 1706880"/>
              <a:gd name="connsiteX2000" fmla="*/ 11948142 w 12191981"/>
              <a:gd name="connsiteY2000" fmla="*/ 1280160 h 1706880"/>
              <a:gd name="connsiteX2001" fmla="*/ 11887182 w 12191981"/>
              <a:gd name="connsiteY2001" fmla="*/ 1341120 h 1706880"/>
              <a:gd name="connsiteX2002" fmla="*/ 11826222 w 12191981"/>
              <a:gd name="connsiteY2002" fmla="*/ 1280160 h 1706880"/>
              <a:gd name="connsiteX2003" fmla="*/ 11887182 w 12191981"/>
              <a:gd name="connsiteY2003" fmla="*/ 1219200 h 1706880"/>
              <a:gd name="connsiteX2004" fmla="*/ 11765261 w 12191981"/>
              <a:gd name="connsiteY2004" fmla="*/ 1219200 h 1706880"/>
              <a:gd name="connsiteX2005" fmla="*/ 11826221 w 12191981"/>
              <a:gd name="connsiteY2005" fmla="*/ 1280160 h 1706880"/>
              <a:gd name="connsiteX2006" fmla="*/ 11765261 w 12191981"/>
              <a:gd name="connsiteY2006" fmla="*/ 1341120 h 1706880"/>
              <a:gd name="connsiteX2007" fmla="*/ 11704301 w 12191981"/>
              <a:gd name="connsiteY2007" fmla="*/ 1280160 h 1706880"/>
              <a:gd name="connsiteX2008" fmla="*/ 11765261 w 12191981"/>
              <a:gd name="connsiteY2008" fmla="*/ 1219200 h 1706880"/>
              <a:gd name="connsiteX2009" fmla="*/ 8717261 w 12191981"/>
              <a:gd name="connsiteY2009" fmla="*/ 1219200 h 1706880"/>
              <a:gd name="connsiteX2010" fmla="*/ 8778221 w 12191981"/>
              <a:gd name="connsiteY2010" fmla="*/ 1280160 h 1706880"/>
              <a:gd name="connsiteX2011" fmla="*/ 8717261 w 12191981"/>
              <a:gd name="connsiteY2011" fmla="*/ 1341120 h 1706880"/>
              <a:gd name="connsiteX2012" fmla="*/ 8656301 w 12191981"/>
              <a:gd name="connsiteY2012" fmla="*/ 1280160 h 1706880"/>
              <a:gd name="connsiteX2013" fmla="*/ 8717261 w 12191981"/>
              <a:gd name="connsiteY2013" fmla="*/ 1219200 h 1706880"/>
              <a:gd name="connsiteX2014" fmla="*/ 8473422 w 12191981"/>
              <a:gd name="connsiteY2014" fmla="*/ 1219200 h 1706880"/>
              <a:gd name="connsiteX2015" fmla="*/ 8516527 w 12191981"/>
              <a:gd name="connsiteY2015" fmla="*/ 1237055 h 1706880"/>
              <a:gd name="connsiteX2016" fmla="*/ 8534382 w 12191981"/>
              <a:gd name="connsiteY2016" fmla="*/ 1280158 h 1706880"/>
              <a:gd name="connsiteX2017" fmla="*/ 8552236 w 12191981"/>
              <a:gd name="connsiteY2017" fmla="*/ 1237055 h 1706880"/>
              <a:gd name="connsiteX2018" fmla="*/ 8595341 w 12191981"/>
              <a:gd name="connsiteY2018" fmla="*/ 1219200 h 1706880"/>
              <a:gd name="connsiteX2019" fmla="*/ 8656301 w 12191981"/>
              <a:gd name="connsiteY2019" fmla="*/ 1280160 h 1706880"/>
              <a:gd name="connsiteX2020" fmla="*/ 8595341 w 12191981"/>
              <a:gd name="connsiteY2020" fmla="*/ 1341120 h 1706880"/>
              <a:gd name="connsiteX2021" fmla="*/ 8552236 w 12191981"/>
              <a:gd name="connsiteY2021" fmla="*/ 1323265 h 1706880"/>
              <a:gd name="connsiteX2022" fmla="*/ 8534382 w 12191981"/>
              <a:gd name="connsiteY2022" fmla="*/ 1280161 h 1706880"/>
              <a:gd name="connsiteX2023" fmla="*/ 8516527 w 12191981"/>
              <a:gd name="connsiteY2023" fmla="*/ 1323265 h 1706880"/>
              <a:gd name="connsiteX2024" fmla="*/ 8473422 w 12191981"/>
              <a:gd name="connsiteY2024" fmla="*/ 1341120 h 1706880"/>
              <a:gd name="connsiteX2025" fmla="*/ 8412462 w 12191981"/>
              <a:gd name="connsiteY2025" fmla="*/ 1280160 h 1706880"/>
              <a:gd name="connsiteX2026" fmla="*/ 8473422 w 12191981"/>
              <a:gd name="connsiteY2026" fmla="*/ 1219200 h 1706880"/>
              <a:gd name="connsiteX2027" fmla="*/ 8351501 w 12191981"/>
              <a:gd name="connsiteY2027" fmla="*/ 1219200 h 1706880"/>
              <a:gd name="connsiteX2028" fmla="*/ 8412461 w 12191981"/>
              <a:gd name="connsiteY2028" fmla="*/ 1280160 h 1706880"/>
              <a:gd name="connsiteX2029" fmla="*/ 8351501 w 12191981"/>
              <a:gd name="connsiteY2029" fmla="*/ 1341120 h 1706880"/>
              <a:gd name="connsiteX2030" fmla="*/ 8290541 w 12191981"/>
              <a:gd name="connsiteY2030" fmla="*/ 1280160 h 1706880"/>
              <a:gd name="connsiteX2031" fmla="*/ 8351501 w 12191981"/>
              <a:gd name="connsiteY2031" fmla="*/ 1219200 h 1706880"/>
              <a:gd name="connsiteX2032" fmla="*/ 8107662 w 12191981"/>
              <a:gd name="connsiteY2032" fmla="*/ 1219200 h 1706880"/>
              <a:gd name="connsiteX2033" fmla="*/ 8150767 w 12191981"/>
              <a:gd name="connsiteY2033" fmla="*/ 1237055 h 1706880"/>
              <a:gd name="connsiteX2034" fmla="*/ 8168621 w 12191981"/>
              <a:gd name="connsiteY2034" fmla="*/ 1280159 h 1706880"/>
              <a:gd name="connsiteX2035" fmla="*/ 8186476 w 12191981"/>
              <a:gd name="connsiteY2035" fmla="*/ 1237055 h 1706880"/>
              <a:gd name="connsiteX2036" fmla="*/ 8229581 w 12191981"/>
              <a:gd name="connsiteY2036" fmla="*/ 1219200 h 1706880"/>
              <a:gd name="connsiteX2037" fmla="*/ 8290541 w 12191981"/>
              <a:gd name="connsiteY2037" fmla="*/ 1280160 h 1706880"/>
              <a:gd name="connsiteX2038" fmla="*/ 8229581 w 12191981"/>
              <a:gd name="connsiteY2038" fmla="*/ 1341120 h 1706880"/>
              <a:gd name="connsiteX2039" fmla="*/ 8186476 w 12191981"/>
              <a:gd name="connsiteY2039" fmla="*/ 1323265 h 1706880"/>
              <a:gd name="connsiteX2040" fmla="*/ 8168621 w 12191981"/>
              <a:gd name="connsiteY2040" fmla="*/ 1280161 h 1706880"/>
              <a:gd name="connsiteX2041" fmla="*/ 8150767 w 12191981"/>
              <a:gd name="connsiteY2041" fmla="*/ 1323265 h 1706880"/>
              <a:gd name="connsiteX2042" fmla="*/ 8107662 w 12191981"/>
              <a:gd name="connsiteY2042" fmla="*/ 1341120 h 1706880"/>
              <a:gd name="connsiteX2043" fmla="*/ 8046702 w 12191981"/>
              <a:gd name="connsiteY2043" fmla="*/ 1280160 h 1706880"/>
              <a:gd name="connsiteX2044" fmla="*/ 8107662 w 12191981"/>
              <a:gd name="connsiteY2044" fmla="*/ 1219200 h 1706880"/>
              <a:gd name="connsiteX2045" fmla="*/ 7985742 w 12191981"/>
              <a:gd name="connsiteY2045" fmla="*/ 1219200 h 1706880"/>
              <a:gd name="connsiteX2046" fmla="*/ 8046702 w 12191981"/>
              <a:gd name="connsiteY2046" fmla="*/ 1280160 h 1706880"/>
              <a:gd name="connsiteX2047" fmla="*/ 7985742 w 12191981"/>
              <a:gd name="connsiteY2047" fmla="*/ 1341120 h 1706880"/>
              <a:gd name="connsiteX2048" fmla="*/ 7924782 w 12191981"/>
              <a:gd name="connsiteY2048" fmla="*/ 1280160 h 1706880"/>
              <a:gd name="connsiteX2049" fmla="*/ 7985742 w 12191981"/>
              <a:gd name="connsiteY2049" fmla="*/ 1219200 h 1706880"/>
              <a:gd name="connsiteX2050" fmla="*/ 7863821 w 12191981"/>
              <a:gd name="connsiteY2050" fmla="*/ 1219200 h 1706880"/>
              <a:gd name="connsiteX2051" fmla="*/ 7924781 w 12191981"/>
              <a:gd name="connsiteY2051" fmla="*/ 1280160 h 1706880"/>
              <a:gd name="connsiteX2052" fmla="*/ 7863821 w 12191981"/>
              <a:gd name="connsiteY2052" fmla="*/ 1341120 h 1706880"/>
              <a:gd name="connsiteX2053" fmla="*/ 7802861 w 12191981"/>
              <a:gd name="connsiteY2053" fmla="*/ 1280160 h 1706880"/>
              <a:gd name="connsiteX2054" fmla="*/ 7863821 w 12191981"/>
              <a:gd name="connsiteY2054" fmla="*/ 1219200 h 1706880"/>
              <a:gd name="connsiteX2055" fmla="*/ 7619982 w 12191981"/>
              <a:gd name="connsiteY2055" fmla="*/ 1219200 h 1706880"/>
              <a:gd name="connsiteX2056" fmla="*/ 7663087 w 12191981"/>
              <a:gd name="connsiteY2056" fmla="*/ 1237055 h 1706880"/>
              <a:gd name="connsiteX2057" fmla="*/ 7680941 w 12191981"/>
              <a:gd name="connsiteY2057" fmla="*/ 1280159 h 1706880"/>
              <a:gd name="connsiteX2058" fmla="*/ 7698796 w 12191981"/>
              <a:gd name="connsiteY2058" fmla="*/ 1237055 h 1706880"/>
              <a:gd name="connsiteX2059" fmla="*/ 7741901 w 12191981"/>
              <a:gd name="connsiteY2059" fmla="*/ 1219200 h 1706880"/>
              <a:gd name="connsiteX2060" fmla="*/ 7802861 w 12191981"/>
              <a:gd name="connsiteY2060" fmla="*/ 1280160 h 1706880"/>
              <a:gd name="connsiteX2061" fmla="*/ 7741901 w 12191981"/>
              <a:gd name="connsiteY2061" fmla="*/ 1341120 h 1706880"/>
              <a:gd name="connsiteX2062" fmla="*/ 7698796 w 12191981"/>
              <a:gd name="connsiteY2062" fmla="*/ 1323265 h 1706880"/>
              <a:gd name="connsiteX2063" fmla="*/ 7680941 w 12191981"/>
              <a:gd name="connsiteY2063" fmla="*/ 1280161 h 1706880"/>
              <a:gd name="connsiteX2064" fmla="*/ 7663087 w 12191981"/>
              <a:gd name="connsiteY2064" fmla="*/ 1323265 h 1706880"/>
              <a:gd name="connsiteX2065" fmla="*/ 7619982 w 12191981"/>
              <a:gd name="connsiteY2065" fmla="*/ 1341120 h 1706880"/>
              <a:gd name="connsiteX2066" fmla="*/ 7559022 w 12191981"/>
              <a:gd name="connsiteY2066" fmla="*/ 1280160 h 1706880"/>
              <a:gd name="connsiteX2067" fmla="*/ 7619982 w 12191981"/>
              <a:gd name="connsiteY2067" fmla="*/ 1219200 h 1706880"/>
              <a:gd name="connsiteX2068" fmla="*/ 7498061 w 12191981"/>
              <a:gd name="connsiteY2068" fmla="*/ 1219200 h 1706880"/>
              <a:gd name="connsiteX2069" fmla="*/ 7559021 w 12191981"/>
              <a:gd name="connsiteY2069" fmla="*/ 1280160 h 1706880"/>
              <a:gd name="connsiteX2070" fmla="*/ 7498061 w 12191981"/>
              <a:gd name="connsiteY2070" fmla="*/ 1341120 h 1706880"/>
              <a:gd name="connsiteX2071" fmla="*/ 7437101 w 12191981"/>
              <a:gd name="connsiteY2071" fmla="*/ 1280160 h 1706880"/>
              <a:gd name="connsiteX2072" fmla="*/ 7498061 w 12191981"/>
              <a:gd name="connsiteY2072" fmla="*/ 1219200 h 1706880"/>
              <a:gd name="connsiteX2073" fmla="*/ 7376141 w 12191981"/>
              <a:gd name="connsiteY2073" fmla="*/ 1219200 h 1706880"/>
              <a:gd name="connsiteX2074" fmla="*/ 7437101 w 12191981"/>
              <a:gd name="connsiteY2074" fmla="*/ 1280160 h 1706880"/>
              <a:gd name="connsiteX2075" fmla="*/ 7376141 w 12191981"/>
              <a:gd name="connsiteY2075" fmla="*/ 1341120 h 1706880"/>
              <a:gd name="connsiteX2076" fmla="*/ 7315181 w 12191981"/>
              <a:gd name="connsiteY2076" fmla="*/ 1280160 h 1706880"/>
              <a:gd name="connsiteX2077" fmla="*/ 7376141 w 12191981"/>
              <a:gd name="connsiteY2077" fmla="*/ 1219200 h 1706880"/>
              <a:gd name="connsiteX2078" fmla="*/ 7132302 w 12191981"/>
              <a:gd name="connsiteY2078" fmla="*/ 1219200 h 1706880"/>
              <a:gd name="connsiteX2079" fmla="*/ 7175407 w 12191981"/>
              <a:gd name="connsiteY2079" fmla="*/ 1237055 h 1706880"/>
              <a:gd name="connsiteX2080" fmla="*/ 7193261 w 12191981"/>
              <a:gd name="connsiteY2080" fmla="*/ 1280158 h 1706880"/>
              <a:gd name="connsiteX2081" fmla="*/ 7211116 w 12191981"/>
              <a:gd name="connsiteY2081" fmla="*/ 1237055 h 1706880"/>
              <a:gd name="connsiteX2082" fmla="*/ 7254221 w 12191981"/>
              <a:gd name="connsiteY2082" fmla="*/ 1219200 h 1706880"/>
              <a:gd name="connsiteX2083" fmla="*/ 7315181 w 12191981"/>
              <a:gd name="connsiteY2083" fmla="*/ 1280160 h 1706880"/>
              <a:gd name="connsiteX2084" fmla="*/ 7254221 w 12191981"/>
              <a:gd name="connsiteY2084" fmla="*/ 1341120 h 1706880"/>
              <a:gd name="connsiteX2085" fmla="*/ 7211116 w 12191981"/>
              <a:gd name="connsiteY2085" fmla="*/ 1323265 h 1706880"/>
              <a:gd name="connsiteX2086" fmla="*/ 7193261 w 12191981"/>
              <a:gd name="connsiteY2086" fmla="*/ 1280161 h 1706880"/>
              <a:gd name="connsiteX2087" fmla="*/ 7175407 w 12191981"/>
              <a:gd name="connsiteY2087" fmla="*/ 1323265 h 1706880"/>
              <a:gd name="connsiteX2088" fmla="*/ 7132302 w 12191981"/>
              <a:gd name="connsiteY2088" fmla="*/ 1341120 h 1706880"/>
              <a:gd name="connsiteX2089" fmla="*/ 7071342 w 12191981"/>
              <a:gd name="connsiteY2089" fmla="*/ 1280160 h 1706880"/>
              <a:gd name="connsiteX2090" fmla="*/ 7132302 w 12191981"/>
              <a:gd name="connsiteY2090" fmla="*/ 1219200 h 1706880"/>
              <a:gd name="connsiteX2091" fmla="*/ 7010381 w 12191981"/>
              <a:gd name="connsiteY2091" fmla="*/ 1219200 h 1706880"/>
              <a:gd name="connsiteX2092" fmla="*/ 7071341 w 12191981"/>
              <a:gd name="connsiteY2092" fmla="*/ 1280160 h 1706880"/>
              <a:gd name="connsiteX2093" fmla="*/ 7010381 w 12191981"/>
              <a:gd name="connsiteY2093" fmla="*/ 1341120 h 1706880"/>
              <a:gd name="connsiteX2094" fmla="*/ 6949421 w 12191981"/>
              <a:gd name="connsiteY2094" fmla="*/ 1280160 h 1706880"/>
              <a:gd name="connsiteX2095" fmla="*/ 7010381 w 12191981"/>
              <a:gd name="connsiteY2095" fmla="*/ 1219200 h 1706880"/>
              <a:gd name="connsiteX2096" fmla="*/ 6766543 w 12191981"/>
              <a:gd name="connsiteY2096" fmla="*/ 1219200 h 1706880"/>
              <a:gd name="connsiteX2097" fmla="*/ 6809648 w 12191981"/>
              <a:gd name="connsiteY2097" fmla="*/ 1237055 h 1706880"/>
              <a:gd name="connsiteX2098" fmla="*/ 6827502 w 12191981"/>
              <a:gd name="connsiteY2098" fmla="*/ 1280157 h 1706880"/>
              <a:gd name="connsiteX2099" fmla="*/ 6845356 w 12191981"/>
              <a:gd name="connsiteY2099" fmla="*/ 1237055 h 1706880"/>
              <a:gd name="connsiteX2100" fmla="*/ 6888461 w 12191981"/>
              <a:gd name="connsiteY2100" fmla="*/ 1219200 h 1706880"/>
              <a:gd name="connsiteX2101" fmla="*/ 6949421 w 12191981"/>
              <a:gd name="connsiteY2101" fmla="*/ 1280160 h 1706880"/>
              <a:gd name="connsiteX2102" fmla="*/ 6888461 w 12191981"/>
              <a:gd name="connsiteY2102" fmla="*/ 1341120 h 1706880"/>
              <a:gd name="connsiteX2103" fmla="*/ 6845356 w 12191981"/>
              <a:gd name="connsiteY2103" fmla="*/ 1323265 h 1706880"/>
              <a:gd name="connsiteX2104" fmla="*/ 6827502 w 12191981"/>
              <a:gd name="connsiteY2104" fmla="*/ 1280162 h 1706880"/>
              <a:gd name="connsiteX2105" fmla="*/ 6809648 w 12191981"/>
              <a:gd name="connsiteY2105" fmla="*/ 1323265 h 1706880"/>
              <a:gd name="connsiteX2106" fmla="*/ 6766543 w 12191981"/>
              <a:gd name="connsiteY2106" fmla="*/ 1341120 h 1706880"/>
              <a:gd name="connsiteX2107" fmla="*/ 6705583 w 12191981"/>
              <a:gd name="connsiteY2107" fmla="*/ 1280160 h 1706880"/>
              <a:gd name="connsiteX2108" fmla="*/ 6766543 w 12191981"/>
              <a:gd name="connsiteY2108" fmla="*/ 1219200 h 1706880"/>
              <a:gd name="connsiteX2109" fmla="*/ 6644622 w 12191981"/>
              <a:gd name="connsiteY2109" fmla="*/ 1219200 h 1706880"/>
              <a:gd name="connsiteX2110" fmla="*/ 6705582 w 12191981"/>
              <a:gd name="connsiteY2110" fmla="*/ 1280160 h 1706880"/>
              <a:gd name="connsiteX2111" fmla="*/ 6644622 w 12191981"/>
              <a:gd name="connsiteY2111" fmla="*/ 1341120 h 1706880"/>
              <a:gd name="connsiteX2112" fmla="*/ 6583662 w 12191981"/>
              <a:gd name="connsiteY2112" fmla="*/ 1280160 h 1706880"/>
              <a:gd name="connsiteX2113" fmla="*/ 6644622 w 12191981"/>
              <a:gd name="connsiteY2113" fmla="*/ 1219200 h 1706880"/>
              <a:gd name="connsiteX2114" fmla="*/ 6522702 w 12191981"/>
              <a:gd name="connsiteY2114" fmla="*/ 1219200 h 1706880"/>
              <a:gd name="connsiteX2115" fmla="*/ 6583662 w 12191981"/>
              <a:gd name="connsiteY2115" fmla="*/ 1280160 h 1706880"/>
              <a:gd name="connsiteX2116" fmla="*/ 6522702 w 12191981"/>
              <a:gd name="connsiteY2116" fmla="*/ 1341120 h 1706880"/>
              <a:gd name="connsiteX2117" fmla="*/ 6461742 w 12191981"/>
              <a:gd name="connsiteY2117" fmla="*/ 1280160 h 1706880"/>
              <a:gd name="connsiteX2118" fmla="*/ 6522702 w 12191981"/>
              <a:gd name="connsiteY2118" fmla="*/ 1219200 h 1706880"/>
              <a:gd name="connsiteX2119" fmla="*/ 6278863 w 12191981"/>
              <a:gd name="connsiteY2119" fmla="*/ 1219200 h 1706880"/>
              <a:gd name="connsiteX2120" fmla="*/ 6321968 w 12191981"/>
              <a:gd name="connsiteY2120" fmla="*/ 1237055 h 1706880"/>
              <a:gd name="connsiteX2121" fmla="*/ 6339822 w 12191981"/>
              <a:gd name="connsiteY2121" fmla="*/ 1280158 h 1706880"/>
              <a:gd name="connsiteX2122" fmla="*/ 6357677 w 12191981"/>
              <a:gd name="connsiteY2122" fmla="*/ 1237055 h 1706880"/>
              <a:gd name="connsiteX2123" fmla="*/ 6400782 w 12191981"/>
              <a:gd name="connsiteY2123" fmla="*/ 1219200 h 1706880"/>
              <a:gd name="connsiteX2124" fmla="*/ 6461742 w 12191981"/>
              <a:gd name="connsiteY2124" fmla="*/ 1280160 h 1706880"/>
              <a:gd name="connsiteX2125" fmla="*/ 6400782 w 12191981"/>
              <a:gd name="connsiteY2125" fmla="*/ 1341120 h 1706880"/>
              <a:gd name="connsiteX2126" fmla="*/ 6357677 w 12191981"/>
              <a:gd name="connsiteY2126" fmla="*/ 1323265 h 1706880"/>
              <a:gd name="connsiteX2127" fmla="*/ 6339822 w 12191981"/>
              <a:gd name="connsiteY2127" fmla="*/ 1280161 h 1706880"/>
              <a:gd name="connsiteX2128" fmla="*/ 6321968 w 12191981"/>
              <a:gd name="connsiteY2128" fmla="*/ 1323265 h 1706880"/>
              <a:gd name="connsiteX2129" fmla="*/ 6278863 w 12191981"/>
              <a:gd name="connsiteY2129" fmla="*/ 1341120 h 1706880"/>
              <a:gd name="connsiteX2130" fmla="*/ 6217903 w 12191981"/>
              <a:gd name="connsiteY2130" fmla="*/ 1280160 h 1706880"/>
              <a:gd name="connsiteX2131" fmla="*/ 6278863 w 12191981"/>
              <a:gd name="connsiteY2131" fmla="*/ 1219200 h 1706880"/>
              <a:gd name="connsiteX2132" fmla="*/ 6156942 w 12191981"/>
              <a:gd name="connsiteY2132" fmla="*/ 1219200 h 1706880"/>
              <a:gd name="connsiteX2133" fmla="*/ 6217902 w 12191981"/>
              <a:gd name="connsiteY2133" fmla="*/ 1280160 h 1706880"/>
              <a:gd name="connsiteX2134" fmla="*/ 6156942 w 12191981"/>
              <a:gd name="connsiteY2134" fmla="*/ 1341120 h 1706880"/>
              <a:gd name="connsiteX2135" fmla="*/ 6095982 w 12191981"/>
              <a:gd name="connsiteY2135" fmla="*/ 1280160 h 1706880"/>
              <a:gd name="connsiteX2136" fmla="*/ 6156942 w 12191981"/>
              <a:gd name="connsiteY2136" fmla="*/ 1219200 h 1706880"/>
              <a:gd name="connsiteX2137" fmla="*/ 5913112 w 12191981"/>
              <a:gd name="connsiteY2137" fmla="*/ 1219200 h 1706880"/>
              <a:gd name="connsiteX2138" fmla="*/ 5956215 w 12191981"/>
              <a:gd name="connsiteY2138" fmla="*/ 1237055 h 1706880"/>
              <a:gd name="connsiteX2139" fmla="*/ 5974069 w 12191981"/>
              <a:gd name="connsiteY2139" fmla="*/ 1280158 h 1706880"/>
              <a:gd name="connsiteX2140" fmla="*/ 5991921 w 12191981"/>
              <a:gd name="connsiteY2140" fmla="*/ 1237055 h 1706880"/>
              <a:gd name="connsiteX2141" fmla="*/ 6035025 w 12191981"/>
              <a:gd name="connsiteY2141" fmla="*/ 1219200 h 1706880"/>
              <a:gd name="connsiteX2142" fmla="*/ 6095982 w 12191981"/>
              <a:gd name="connsiteY2142" fmla="*/ 1280160 h 1706880"/>
              <a:gd name="connsiteX2143" fmla="*/ 6035025 w 12191981"/>
              <a:gd name="connsiteY2143" fmla="*/ 1341120 h 1706880"/>
              <a:gd name="connsiteX2144" fmla="*/ 5991921 w 12191981"/>
              <a:gd name="connsiteY2144" fmla="*/ 1323265 h 1706880"/>
              <a:gd name="connsiteX2145" fmla="*/ 5974069 w 12191981"/>
              <a:gd name="connsiteY2145" fmla="*/ 1280161 h 1706880"/>
              <a:gd name="connsiteX2146" fmla="*/ 5956215 w 12191981"/>
              <a:gd name="connsiteY2146" fmla="*/ 1323265 h 1706880"/>
              <a:gd name="connsiteX2147" fmla="*/ 5913112 w 12191981"/>
              <a:gd name="connsiteY2147" fmla="*/ 1341120 h 1706880"/>
              <a:gd name="connsiteX2148" fmla="*/ 5852155 w 12191981"/>
              <a:gd name="connsiteY2148" fmla="*/ 1280160 h 1706880"/>
              <a:gd name="connsiteX2149" fmla="*/ 5913112 w 12191981"/>
              <a:gd name="connsiteY2149" fmla="*/ 1219200 h 1706880"/>
              <a:gd name="connsiteX2150" fmla="*/ 5791198 w 12191981"/>
              <a:gd name="connsiteY2150" fmla="*/ 1219200 h 1706880"/>
              <a:gd name="connsiteX2151" fmla="*/ 5852154 w 12191981"/>
              <a:gd name="connsiteY2151" fmla="*/ 1280160 h 1706880"/>
              <a:gd name="connsiteX2152" fmla="*/ 5791198 w 12191981"/>
              <a:gd name="connsiteY2152" fmla="*/ 1341120 h 1706880"/>
              <a:gd name="connsiteX2153" fmla="*/ 5730241 w 12191981"/>
              <a:gd name="connsiteY2153" fmla="*/ 1280160 h 1706880"/>
              <a:gd name="connsiteX2154" fmla="*/ 5791198 w 12191981"/>
              <a:gd name="connsiteY2154" fmla="*/ 1219200 h 1706880"/>
              <a:gd name="connsiteX2155" fmla="*/ 5669284 w 12191981"/>
              <a:gd name="connsiteY2155" fmla="*/ 1219200 h 1706880"/>
              <a:gd name="connsiteX2156" fmla="*/ 5730241 w 12191981"/>
              <a:gd name="connsiteY2156" fmla="*/ 1280160 h 1706880"/>
              <a:gd name="connsiteX2157" fmla="*/ 5669284 w 12191981"/>
              <a:gd name="connsiteY2157" fmla="*/ 1341120 h 1706880"/>
              <a:gd name="connsiteX2158" fmla="*/ 5608328 w 12191981"/>
              <a:gd name="connsiteY2158" fmla="*/ 1280160 h 1706880"/>
              <a:gd name="connsiteX2159" fmla="*/ 5669284 w 12191981"/>
              <a:gd name="connsiteY2159" fmla="*/ 1219200 h 1706880"/>
              <a:gd name="connsiteX2160" fmla="*/ 5425458 w 12191981"/>
              <a:gd name="connsiteY2160" fmla="*/ 1219200 h 1706880"/>
              <a:gd name="connsiteX2161" fmla="*/ 5468561 w 12191981"/>
              <a:gd name="connsiteY2161" fmla="*/ 1237055 h 1706880"/>
              <a:gd name="connsiteX2162" fmla="*/ 5486415 w 12191981"/>
              <a:gd name="connsiteY2162" fmla="*/ 1280158 h 1706880"/>
              <a:gd name="connsiteX2163" fmla="*/ 5504268 w 12191981"/>
              <a:gd name="connsiteY2163" fmla="*/ 1237055 h 1706880"/>
              <a:gd name="connsiteX2164" fmla="*/ 5547372 w 12191981"/>
              <a:gd name="connsiteY2164" fmla="*/ 1219200 h 1706880"/>
              <a:gd name="connsiteX2165" fmla="*/ 5608328 w 12191981"/>
              <a:gd name="connsiteY2165" fmla="*/ 1280160 h 1706880"/>
              <a:gd name="connsiteX2166" fmla="*/ 5547372 w 12191981"/>
              <a:gd name="connsiteY2166" fmla="*/ 1341120 h 1706880"/>
              <a:gd name="connsiteX2167" fmla="*/ 5504268 w 12191981"/>
              <a:gd name="connsiteY2167" fmla="*/ 1323265 h 1706880"/>
              <a:gd name="connsiteX2168" fmla="*/ 5486415 w 12191981"/>
              <a:gd name="connsiteY2168" fmla="*/ 1280162 h 1706880"/>
              <a:gd name="connsiteX2169" fmla="*/ 5468561 w 12191981"/>
              <a:gd name="connsiteY2169" fmla="*/ 1323265 h 1706880"/>
              <a:gd name="connsiteX2170" fmla="*/ 5425458 w 12191981"/>
              <a:gd name="connsiteY2170" fmla="*/ 1341120 h 1706880"/>
              <a:gd name="connsiteX2171" fmla="*/ 5364501 w 12191981"/>
              <a:gd name="connsiteY2171" fmla="*/ 1280160 h 1706880"/>
              <a:gd name="connsiteX2172" fmla="*/ 5425458 w 12191981"/>
              <a:gd name="connsiteY2172" fmla="*/ 1219200 h 1706880"/>
              <a:gd name="connsiteX2173" fmla="*/ 5303538 w 12191981"/>
              <a:gd name="connsiteY2173" fmla="*/ 1219200 h 1706880"/>
              <a:gd name="connsiteX2174" fmla="*/ 5364501 w 12191981"/>
              <a:gd name="connsiteY2174" fmla="*/ 1280160 h 1706880"/>
              <a:gd name="connsiteX2175" fmla="*/ 5303538 w 12191981"/>
              <a:gd name="connsiteY2175" fmla="*/ 1341120 h 1706880"/>
              <a:gd name="connsiteX2176" fmla="*/ 5242567 w 12191981"/>
              <a:gd name="connsiteY2176" fmla="*/ 1280160 h 1706880"/>
              <a:gd name="connsiteX2177" fmla="*/ 5303538 w 12191981"/>
              <a:gd name="connsiteY2177" fmla="*/ 1219200 h 1706880"/>
              <a:gd name="connsiteX2178" fmla="*/ 5059717 w 12191981"/>
              <a:gd name="connsiteY2178" fmla="*/ 1219200 h 1706880"/>
              <a:gd name="connsiteX2179" fmla="*/ 5102812 w 12191981"/>
              <a:gd name="connsiteY2179" fmla="*/ 1237055 h 1706880"/>
              <a:gd name="connsiteX2180" fmla="*/ 5120661 w 12191981"/>
              <a:gd name="connsiteY2180" fmla="*/ 1280159 h 1706880"/>
              <a:gd name="connsiteX2181" fmla="*/ 5138509 w 12191981"/>
              <a:gd name="connsiteY2181" fmla="*/ 1237055 h 1706880"/>
              <a:gd name="connsiteX2182" fmla="*/ 5181605 w 12191981"/>
              <a:gd name="connsiteY2182" fmla="*/ 1219200 h 1706880"/>
              <a:gd name="connsiteX2183" fmla="*/ 5242567 w 12191981"/>
              <a:gd name="connsiteY2183" fmla="*/ 1280160 h 1706880"/>
              <a:gd name="connsiteX2184" fmla="*/ 5181605 w 12191981"/>
              <a:gd name="connsiteY2184" fmla="*/ 1341120 h 1706880"/>
              <a:gd name="connsiteX2185" fmla="*/ 5138509 w 12191981"/>
              <a:gd name="connsiteY2185" fmla="*/ 1323265 h 1706880"/>
              <a:gd name="connsiteX2186" fmla="*/ 5120661 w 12191981"/>
              <a:gd name="connsiteY2186" fmla="*/ 1280161 h 1706880"/>
              <a:gd name="connsiteX2187" fmla="*/ 5102812 w 12191981"/>
              <a:gd name="connsiteY2187" fmla="*/ 1323265 h 1706880"/>
              <a:gd name="connsiteX2188" fmla="*/ 5059717 w 12191981"/>
              <a:gd name="connsiteY2188" fmla="*/ 1341120 h 1706880"/>
              <a:gd name="connsiteX2189" fmla="*/ 4998737 w 12191981"/>
              <a:gd name="connsiteY2189" fmla="*/ 1280160 h 1706880"/>
              <a:gd name="connsiteX2190" fmla="*/ 5059717 w 12191981"/>
              <a:gd name="connsiteY2190" fmla="*/ 1219200 h 1706880"/>
              <a:gd name="connsiteX2191" fmla="*/ 4937762 w 12191981"/>
              <a:gd name="connsiteY2191" fmla="*/ 1219200 h 1706880"/>
              <a:gd name="connsiteX2192" fmla="*/ 4998737 w 12191981"/>
              <a:gd name="connsiteY2192" fmla="*/ 1280160 h 1706880"/>
              <a:gd name="connsiteX2193" fmla="*/ 4937762 w 12191981"/>
              <a:gd name="connsiteY2193" fmla="*/ 1341120 h 1706880"/>
              <a:gd name="connsiteX2194" fmla="*/ 4876783 w 12191981"/>
              <a:gd name="connsiteY2194" fmla="*/ 1280160 h 1706880"/>
              <a:gd name="connsiteX2195" fmla="*/ 4937762 w 12191981"/>
              <a:gd name="connsiteY2195" fmla="*/ 1219200 h 1706880"/>
              <a:gd name="connsiteX2196" fmla="*/ 4815839 w 12191981"/>
              <a:gd name="connsiteY2196" fmla="*/ 1219200 h 1706880"/>
              <a:gd name="connsiteX2197" fmla="*/ 4876783 w 12191981"/>
              <a:gd name="connsiteY2197" fmla="*/ 1280160 h 1706880"/>
              <a:gd name="connsiteX2198" fmla="*/ 4815839 w 12191981"/>
              <a:gd name="connsiteY2198" fmla="*/ 1341120 h 1706880"/>
              <a:gd name="connsiteX2199" fmla="*/ 4754888 w 12191981"/>
              <a:gd name="connsiteY2199" fmla="*/ 1280160 h 1706880"/>
              <a:gd name="connsiteX2200" fmla="*/ 4815839 w 12191981"/>
              <a:gd name="connsiteY2200" fmla="*/ 1219200 h 1706880"/>
              <a:gd name="connsiteX2201" fmla="*/ 4571996 w 12191981"/>
              <a:gd name="connsiteY2201" fmla="*/ 1219200 h 1706880"/>
              <a:gd name="connsiteX2202" fmla="*/ 4615117 w 12191981"/>
              <a:gd name="connsiteY2202" fmla="*/ 1237055 h 1706880"/>
              <a:gd name="connsiteX2203" fmla="*/ 4632967 w 12191981"/>
              <a:gd name="connsiteY2203" fmla="*/ 1280159 h 1706880"/>
              <a:gd name="connsiteX2204" fmla="*/ 4650821 w 12191981"/>
              <a:gd name="connsiteY2204" fmla="*/ 1237055 h 1706880"/>
              <a:gd name="connsiteX2205" fmla="*/ 4693924 w 12191981"/>
              <a:gd name="connsiteY2205" fmla="*/ 1219200 h 1706880"/>
              <a:gd name="connsiteX2206" fmla="*/ 4754888 w 12191981"/>
              <a:gd name="connsiteY2206" fmla="*/ 1280160 h 1706880"/>
              <a:gd name="connsiteX2207" fmla="*/ 4693924 w 12191981"/>
              <a:gd name="connsiteY2207" fmla="*/ 1341120 h 1706880"/>
              <a:gd name="connsiteX2208" fmla="*/ 4650821 w 12191981"/>
              <a:gd name="connsiteY2208" fmla="*/ 1323265 h 1706880"/>
              <a:gd name="connsiteX2209" fmla="*/ 4632967 w 12191981"/>
              <a:gd name="connsiteY2209" fmla="*/ 1280161 h 1706880"/>
              <a:gd name="connsiteX2210" fmla="*/ 4615117 w 12191981"/>
              <a:gd name="connsiteY2210" fmla="*/ 1323265 h 1706880"/>
              <a:gd name="connsiteX2211" fmla="*/ 4571996 w 12191981"/>
              <a:gd name="connsiteY2211" fmla="*/ 1341120 h 1706880"/>
              <a:gd name="connsiteX2212" fmla="*/ 4511049 w 12191981"/>
              <a:gd name="connsiteY2212" fmla="*/ 1280160 h 1706880"/>
              <a:gd name="connsiteX2213" fmla="*/ 4571996 w 12191981"/>
              <a:gd name="connsiteY2213" fmla="*/ 1219200 h 1706880"/>
              <a:gd name="connsiteX2214" fmla="*/ 4328164 w 12191981"/>
              <a:gd name="connsiteY2214" fmla="*/ 1219200 h 1706880"/>
              <a:gd name="connsiteX2215" fmla="*/ 4371273 w 12191981"/>
              <a:gd name="connsiteY2215" fmla="*/ 1237055 h 1706880"/>
              <a:gd name="connsiteX2216" fmla="*/ 4389126 w 12191981"/>
              <a:gd name="connsiteY2216" fmla="*/ 1280159 h 1706880"/>
              <a:gd name="connsiteX2217" fmla="*/ 4406977 w 12191981"/>
              <a:gd name="connsiteY2217" fmla="*/ 1237055 h 1706880"/>
              <a:gd name="connsiteX2218" fmla="*/ 4450089 w 12191981"/>
              <a:gd name="connsiteY2218" fmla="*/ 1219200 h 1706880"/>
              <a:gd name="connsiteX2219" fmla="*/ 4511047 w 12191981"/>
              <a:gd name="connsiteY2219" fmla="*/ 1280160 h 1706880"/>
              <a:gd name="connsiteX2220" fmla="*/ 4450089 w 12191981"/>
              <a:gd name="connsiteY2220" fmla="*/ 1341120 h 1706880"/>
              <a:gd name="connsiteX2221" fmla="*/ 4406977 w 12191981"/>
              <a:gd name="connsiteY2221" fmla="*/ 1323265 h 1706880"/>
              <a:gd name="connsiteX2222" fmla="*/ 4389126 w 12191981"/>
              <a:gd name="connsiteY2222" fmla="*/ 1280160 h 1706880"/>
              <a:gd name="connsiteX2223" fmla="*/ 4371273 w 12191981"/>
              <a:gd name="connsiteY2223" fmla="*/ 1323265 h 1706880"/>
              <a:gd name="connsiteX2224" fmla="*/ 4328164 w 12191981"/>
              <a:gd name="connsiteY2224" fmla="*/ 1341120 h 1706880"/>
              <a:gd name="connsiteX2225" fmla="*/ 4267197 w 12191981"/>
              <a:gd name="connsiteY2225" fmla="*/ 1280160 h 1706880"/>
              <a:gd name="connsiteX2226" fmla="*/ 4328164 w 12191981"/>
              <a:gd name="connsiteY2226" fmla="*/ 1219200 h 1706880"/>
              <a:gd name="connsiteX2227" fmla="*/ 4084361 w 12191981"/>
              <a:gd name="connsiteY2227" fmla="*/ 1219200 h 1706880"/>
              <a:gd name="connsiteX2228" fmla="*/ 4127468 w 12191981"/>
              <a:gd name="connsiteY2228" fmla="*/ 1237055 h 1706880"/>
              <a:gd name="connsiteX2229" fmla="*/ 4145323 w 12191981"/>
              <a:gd name="connsiteY2229" fmla="*/ 1280159 h 1706880"/>
              <a:gd name="connsiteX2230" fmla="*/ 4163180 w 12191981"/>
              <a:gd name="connsiteY2230" fmla="*/ 1237055 h 1706880"/>
              <a:gd name="connsiteX2231" fmla="*/ 4206239 w 12191981"/>
              <a:gd name="connsiteY2231" fmla="*/ 1219200 h 1706880"/>
              <a:gd name="connsiteX2232" fmla="*/ 4267197 w 12191981"/>
              <a:gd name="connsiteY2232" fmla="*/ 1280160 h 1706880"/>
              <a:gd name="connsiteX2233" fmla="*/ 4206239 w 12191981"/>
              <a:gd name="connsiteY2233" fmla="*/ 1341120 h 1706880"/>
              <a:gd name="connsiteX2234" fmla="*/ 4163180 w 12191981"/>
              <a:gd name="connsiteY2234" fmla="*/ 1323265 h 1706880"/>
              <a:gd name="connsiteX2235" fmla="*/ 4145323 w 12191981"/>
              <a:gd name="connsiteY2235" fmla="*/ 1280160 h 1706880"/>
              <a:gd name="connsiteX2236" fmla="*/ 4127468 w 12191981"/>
              <a:gd name="connsiteY2236" fmla="*/ 1323265 h 1706880"/>
              <a:gd name="connsiteX2237" fmla="*/ 4084361 w 12191981"/>
              <a:gd name="connsiteY2237" fmla="*/ 1341120 h 1706880"/>
              <a:gd name="connsiteX2238" fmla="*/ 4023398 w 12191981"/>
              <a:gd name="connsiteY2238" fmla="*/ 1280160 h 1706880"/>
              <a:gd name="connsiteX2239" fmla="*/ 4084361 w 12191981"/>
              <a:gd name="connsiteY2239" fmla="*/ 1219200 h 1706880"/>
              <a:gd name="connsiteX2240" fmla="*/ 3718598 w 12191981"/>
              <a:gd name="connsiteY2240" fmla="*/ 1219200 h 1706880"/>
              <a:gd name="connsiteX2241" fmla="*/ 3761696 w 12191981"/>
              <a:gd name="connsiteY2241" fmla="*/ 1237055 h 1706880"/>
              <a:gd name="connsiteX2242" fmla="*/ 3779549 w 12191981"/>
              <a:gd name="connsiteY2242" fmla="*/ 1280158 h 1706880"/>
              <a:gd name="connsiteX2243" fmla="*/ 3797400 w 12191981"/>
              <a:gd name="connsiteY2243" fmla="*/ 1237055 h 1706880"/>
              <a:gd name="connsiteX2244" fmla="*/ 3840509 w 12191981"/>
              <a:gd name="connsiteY2244" fmla="*/ 1219200 h 1706880"/>
              <a:gd name="connsiteX2245" fmla="*/ 3883621 w 12191981"/>
              <a:gd name="connsiteY2245" fmla="*/ 1237055 h 1706880"/>
              <a:gd name="connsiteX2246" fmla="*/ 3901478 w 12191981"/>
              <a:gd name="connsiteY2246" fmla="*/ 1280159 h 1706880"/>
              <a:gd name="connsiteX2247" fmla="*/ 3919334 w 12191981"/>
              <a:gd name="connsiteY2247" fmla="*/ 1237055 h 1706880"/>
              <a:gd name="connsiteX2248" fmla="*/ 3962437 w 12191981"/>
              <a:gd name="connsiteY2248" fmla="*/ 1219200 h 1706880"/>
              <a:gd name="connsiteX2249" fmla="*/ 4023398 w 12191981"/>
              <a:gd name="connsiteY2249" fmla="*/ 1280160 h 1706880"/>
              <a:gd name="connsiteX2250" fmla="*/ 3962437 w 12191981"/>
              <a:gd name="connsiteY2250" fmla="*/ 1341120 h 1706880"/>
              <a:gd name="connsiteX2251" fmla="*/ 3919334 w 12191981"/>
              <a:gd name="connsiteY2251" fmla="*/ 1323265 h 1706880"/>
              <a:gd name="connsiteX2252" fmla="*/ 3901478 w 12191981"/>
              <a:gd name="connsiteY2252" fmla="*/ 1280160 h 1706880"/>
              <a:gd name="connsiteX2253" fmla="*/ 3883621 w 12191981"/>
              <a:gd name="connsiteY2253" fmla="*/ 1323265 h 1706880"/>
              <a:gd name="connsiteX2254" fmla="*/ 3840509 w 12191981"/>
              <a:gd name="connsiteY2254" fmla="*/ 1341120 h 1706880"/>
              <a:gd name="connsiteX2255" fmla="*/ 3797400 w 12191981"/>
              <a:gd name="connsiteY2255" fmla="*/ 1323265 h 1706880"/>
              <a:gd name="connsiteX2256" fmla="*/ 3779549 w 12191981"/>
              <a:gd name="connsiteY2256" fmla="*/ 1280161 h 1706880"/>
              <a:gd name="connsiteX2257" fmla="*/ 3761696 w 12191981"/>
              <a:gd name="connsiteY2257" fmla="*/ 1323265 h 1706880"/>
              <a:gd name="connsiteX2258" fmla="*/ 3718598 w 12191981"/>
              <a:gd name="connsiteY2258" fmla="*/ 1341120 h 1706880"/>
              <a:gd name="connsiteX2259" fmla="*/ 3657651 w 12191981"/>
              <a:gd name="connsiteY2259" fmla="*/ 1280160 h 1706880"/>
              <a:gd name="connsiteX2260" fmla="*/ 3718598 w 12191981"/>
              <a:gd name="connsiteY2260" fmla="*/ 1219200 h 1706880"/>
              <a:gd name="connsiteX2261" fmla="*/ 3596697 w 12191981"/>
              <a:gd name="connsiteY2261" fmla="*/ 1219200 h 1706880"/>
              <a:gd name="connsiteX2262" fmla="*/ 3657651 w 12191981"/>
              <a:gd name="connsiteY2262" fmla="*/ 1280160 h 1706880"/>
              <a:gd name="connsiteX2263" fmla="*/ 3596697 w 12191981"/>
              <a:gd name="connsiteY2263" fmla="*/ 1341120 h 1706880"/>
              <a:gd name="connsiteX2264" fmla="*/ 3553597 w 12191981"/>
              <a:gd name="connsiteY2264" fmla="*/ 1323265 h 1706880"/>
              <a:gd name="connsiteX2265" fmla="*/ 3535746 w 12191981"/>
              <a:gd name="connsiteY2265" fmla="*/ 1280160 h 1706880"/>
              <a:gd name="connsiteX2266" fmla="*/ 3553597 w 12191981"/>
              <a:gd name="connsiteY2266" fmla="*/ 1237055 h 1706880"/>
              <a:gd name="connsiteX2267" fmla="*/ 3596697 w 12191981"/>
              <a:gd name="connsiteY2267" fmla="*/ 1219200 h 1706880"/>
              <a:gd name="connsiteX2268" fmla="*/ 3352851 w 12191981"/>
              <a:gd name="connsiteY2268" fmla="*/ 1219200 h 1706880"/>
              <a:gd name="connsiteX2269" fmla="*/ 3395959 w 12191981"/>
              <a:gd name="connsiteY2269" fmla="*/ 1237055 h 1706880"/>
              <a:gd name="connsiteX2270" fmla="*/ 3413816 w 12191981"/>
              <a:gd name="connsiteY2270" fmla="*/ 1280159 h 1706880"/>
              <a:gd name="connsiteX2271" fmla="*/ 3431671 w 12191981"/>
              <a:gd name="connsiteY2271" fmla="*/ 1237055 h 1706880"/>
              <a:gd name="connsiteX2272" fmla="*/ 3474777 w 12191981"/>
              <a:gd name="connsiteY2272" fmla="*/ 1219200 h 1706880"/>
              <a:gd name="connsiteX2273" fmla="*/ 3517890 w 12191981"/>
              <a:gd name="connsiteY2273" fmla="*/ 1237055 h 1706880"/>
              <a:gd name="connsiteX2274" fmla="*/ 3535746 w 12191981"/>
              <a:gd name="connsiteY2274" fmla="*/ 1280160 h 1706880"/>
              <a:gd name="connsiteX2275" fmla="*/ 3517890 w 12191981"/>
              <a:gd name="connsiteY2275" fmla="*/ 1323265 h 1706880"/>
              <a:gd name="connsiteX2276" fmla="*/ 3474777 w 12191981"/>
              <a:gd name="connsiteY2276" fmla="*/ 1341120 h 1706880"/>
              <a:gd name="connsiteX2277" fmla="*/ 3431671 w 12191981"/>
              <a:gd name="connsiteY2277" fmla="*/ 1323265 h 1706880"/>
              <a:gd name="connsiteX2278" fmla="*/ 3413816 w 12191981"/>
              <a:gd name="connsiteY2278" fmla="*/ 1280160 h 1706880"/>
              <a:gd name="connsiteX2279" fmla="*/ 3395959 w 12191981"/>
              <a:gd name="connsiteY2279" fmla="*/ 1323265 h 1706880"/>
              <a:gd name="connsiteX2280" fmla="*/ 3352851 w 12191981"/>
              <a:gd name="connsiteY2280" fmla="*/ 1341120 h 1706880"/>
              <a:gd name="connsiteX2281" fmla="*/ 3309743 w 12191981"/>
              <a:gd name="connsiteY2281" fmla="*/ 1323265 h 1706880"/>
              <a:gd name="connsiteX2282" fmla="*/ 3291893 w 12191981"/>
              <a:gd name="connsiteY2282" fmla="*/ 1280160 h 1706880"/>
              <a:gd name="connsiteX2283" fmla="*/ 3309743 w 12191981"/>
              <a:gd name="connsiteY2283" fmla="*/ 1237055 h 1706880"/>
              <a:gd name="connsiteX2284" fmla="*/ 3352851 w 12191981"/>
              <a:gd name="connsiteY2284" fmla="*/ 1219200 h 1706880"/>
              <a:gd name="connsiteX2285" fmla="*/ 3230931 w 12191981"/>
              <a:gd name="connsiteY2285" fmla="*/ 1219200 h 1706880"/>
              <a:gd name="connsiteX2286" fmla="*/ 3274037 w 12191981"/>
              <a:gd name="connsiteY2286" fmla="*/ 1237055 h 1706880"/>
              <a:gd name="connsiteX2287" fmla="*/ 3291893 w 12191981"/>
              <a:gd name="connsiteY2287" fmla="*/ 1280160 h 1706880"/>
              <a:gd name="connsiteX2288" fmla="*/ 3274037 w 12191981"/>
              <a:gd name="connsiteY2288" fmla="*/ 1323265 h 1706880"/>
              <a:gd name="connsiteX2289" fmla="*/ 3230931 w 12191981"/>
              <a:gd name="connsiteY2289" fmla="*/ 1341120 h 1706880"/>
              <a:gd name="connsiteX2290" fmla="*/ 3187824 w 12191981"/>
              <a:gd name="connsiteY2290" fmla="*/ 1323265 h 1706880"/>
              <a:gd name="connsiteX2291" fmla="*/ 3169969 w 12191981"/>
              <a:gd name="connsiteY2291" fmla="*/ 1280160 h 1706880"/>
              <a:gd name="connsiteX2292" fmla="*/ 3187824 w 12191981"/>
              <a:gd name="connsiteY2292" fmla="*/ 1237055 h 1706880"/>
              <a:gd name="connsiteX2293" fmla="*/ 3230931 w 12191981"/>
              <a:gd name="connsiteY2293" fmla="*/ 1219200 h 1706880"/>
              <a:gd name="connsiteX2294" fmla="*/ 3109010 w 12191981"/>
              <a:gd name="connsiteY2294" fmla="*/ 1219200 h 1706880"/>
              <a:gd name="connsiteX2295" fmla="*/ 3152115 w 12191981"/>
              <a:gd name="connsiteY2295" fmla="*/ 1237055 h 1706880"/>
              <a:gd name="connsiteX2296" fmla="*/ 3169969 w 12191981"/>
              <a:gd name="connsiteY2296" fmla="*/ 1280160 h 1706880"/>
              <a:gd name="connsiteX2297" fmla="*/ 3152115 w 12191981"/>
              <a:gd name="connsiteY2297" fmla="*/ 1323265 h 1706880"/>
              <a:gd name="connsiteX2298" fmla="*/ 3109010 w 12191981"/>
              <a:gd name="connsiteY2298" fmla="*/ 1341120 h 1706880"/>
              <a:gd name="connsiteX2299" fmla="*/ 3048049 w 12191981"/>
              <a:gd name="connsiteY2299" fmla="*/ 1280160 h 1706880"/>
              <a:gd name="connsiteX2300" fmla="*/ 3109010 w 12191981"/>
              <a:gd name="connsiteY2300" fmla="*/ 1219200 h 1706880"/>
              <a:gd name="connsiteX2301" fmla="*/ 2865169 w 12191981"/>
              <a:gd name="connsiteY2301" fmla="*/ 1219200 h 1706880"/>
              <a:gd name="connsiteX2302" fmla="*/ 2908277 w 12191981"/>
              <a:gd name="connsiteY2302" fmla="*/ 1237055 h 1706880"/>
              <a:gd name="connsiteX2303" fmla="*/ 2926129 w 12191981"/>
              <a:gd name="connsiteY2303" fmla="*/ 1280158 h 1706880"/>
              <a:gd name="connsiteX2304" fmla="*/ 2943985 w 12191981"/>
              <a:gd name="connsiteY2304" fmla="*/ 1237055 h 1706880"/>
              <a:gd name="connsiteX2305" fmla="*/ 2987089 w 12191981"/>
              <a:gd name="connsiteY2305" fmla="*/ 1219200 h 1706880"/>
              <a:gd name="connsiteX2306" fmla="*/ 3048049 w 12191981"/>
              <a:gd name="connsiteY2306" fmla="*/ 1280160 h 1706880"/>
              <a:gd name="connsiteX2307" fmla="*/ 2987089 w 12191981"/>
              <a:gd name="connsiteY2307" fmla="*/ 1341120 h 1706880"/>
              <a:gd name="connsiteX2308" fmla="*/ 2943985 w 12191981"/>
              <a:gd name="connsiteY2308" fmla="*/ 1323265 h 1706880"/>
              <a:gd name="connsiteX2309" fmla="*/ 2926129 w 12191981"/>
              <a:gd name="connsiteY2309" fmla="*/ 1280161 h 1706880"/>
              <a:gd name="connsiteX2310" fmla="*/ 2908277 w 12191981"/>
              <a:gd name="connsiteY2310" fmla="*/ 1323265 h 1706880"/>
              <a:gd name="connsiteX2311" fmla="*/ 2865169 w 12191981"/>
              <a:gd name="connsiteY2311" fmla="*/ 1341120 h 1706880"/>
              <a:gd name="connsiteX2312" fmla="*/ 2804211 w 12191981"/>
              <a:gd name="connsiteY2312" fmla="*/ 1280160 h 1706880"/>
              <a:gd name="connsiteX2313" fmla="*/ 2865169 w 12191981"/>
              <a:gd name="connsiteY2313" fmla="*/ 1219200 h 1706880"/>
              <a:gd name="connsiteX2314" fmla="*/ 2621329 w 12191981"/>
              <a:gd name="connsiteY2314" fmla="*/ 1219200 h 1706880"/>
              <a:gd name="connsiteX2315" fmla="*/ 2664434 w 12191981"/>
              <a:gd name="connsiteY2315" fmla="*/ 1237055 h 1706880"/>
              <a:gd name="connsiteX2316" fmla="*/ 2682288 w 12191981"/>
              <a:gd name="connsiteY2316" fmla="*/ 1280159 h 1706880"/>
              <a:gd name="connsiteX2317" fmla="*/ 2700146 w 12191981"/>
              <a:gd name="connsiteY2317" fmla="*/ 1237055 h 1706880"/>
              <a:gd name="connsiteX2318" fmla="*/ 2743249 w 12191981"/>
              <a:gd name="connsiteY2318" fmla="*/ 1219200 h 1706880"/>
              <a:gd name="connsiteX2319" fmla="*/ 2804209 w 12191981"/>
              <a:gd name="connsiteY2319" fmla="*/ 1280160 h 1706880"/>
              <a:gd name="connsiteX2320" fmla="*/ 2743249 w 12191981"/>
              <a:gd name="connsiteY2320" fmla="*/ 1341120 h 1706880"/>
              <a:gd name="connsiteX2321" fmla="*/ 2700146 w 12191981"/>
              <a:gd name="connsiteY2321" fmla="*/ 1323265 h 1706880"/>
              <a:gd name="connsiteX2322" fmla="*/ 2682288 w 12191981"/>
              <a:gd name="connsiteY2322" fmla="*/ 1280160 h 1706880"/>
              <a:gd name="connsiteX2323" fmla="*/ 2664434 w 12191981"/>
              <a:gd name="connsiteY2323" fmla="*/ 1323265 h 1706880"/>
              <a:gd name="connsiteX2324" fmla="*/ 2621329 w 12191981"/>
              <a:gd name="connsiteY2324" fmla="*/ 1341120 h 1706880"/>
              <a:gd name="connsiteX2325" fmla="*/ 2578225 w 12191981"/>
              <a:gd name="connsiteY2325" fmla="*/ 1323265 h 1706880"/>
              <a:gd name="connsiteX2326" fmla="*/ 2560371 w 12191981"/>
              <a:gd name="connsiteY2326" fmla="*/ 1280160 h 1706880"/>
              <a:gd name="connsiteX2327" fmla="*/ 2578225 w 12191981"/>
              <a:gd name="connsiteY2327" fmla="*/ 1237055 h 1706880"/>
              <a:gd name="connsiteX2328" fmla="*/ 2621329 w 12191981"/>
              <a:gd name="connsiteY2328" fmla="*/ 1219200 h 1706880"/>
              <a:gd name="connsiteX2329" fmla="*/ 2499412 w 12191981"/>
              <a:gd name="connsiteY2329" fmla="*/ 1219200 h 1706880"/>
              <a:gd name="connsiteX2330" fmla="*/ 2542517 w 12191981"/>
              <a:gd name="connsiteY2330" fmla="*/ 1237055 h 1706880"/>
              <a:gd name="connsiteX2331" fmla="*/ 2560371 w 12191981"/>
              <a:gd name="connsiteY2331" fmla="*/ 1280160 h 1706880"/>
              <a:gd name="connsiteX2332" fmla="*/ 2542517 w 12191981"/>
              <a:gd name="connsiteY2332" fmla="*/ 1323265 h 1706880"/>
              <a:gd name="connsiteX2333" fmla="*/ 2499412 w 12191981"/>
              <a:gd name="connsiteY2333" fmla="*/ 1341120 h 1706880"/>
              <a:gd name="connsiteX2334" fmla="*/ 2456307 w 12191981"/>
              <a:gd name="connsiteY2334" fmla="*/ 1323265 h 1706880"/>
              <a:gd name="connsiteX2335" fmla="*/ 2438453 w 12191981"/>
              <a:gd name="connsiteY2335" fmla="*/ 1280160 h 1706880"/>
              <a:gd name="connsiteX2336" fmla="*/ 2456307 w 12191981"/>
              <a:gd name="connsiteY2336" fmla="*/ 1237055 h 1706880"/>
              <a:gd name="connsiteX2337" fmla="*/ 2499412 w 12191981"/>
              <a:gd name="connsiteY2337" fmla="*/ 1219200 h 1706880"/>
              <a:gd name="connsiteX2338" fmla="*/ 2377494 w 12191981"/>
              <a:gd name="connsiteY2338" fmla="*/ 1219200 h 1706880"/>
              <a:gd name="connsiteX2339" fmla="*/ 2420598 w 12191981"/>
              <a:gd name="connsiteY2339" fmla="*/ 1237055 h 1706880"/>
              <a:gd name="connsiteX2340" fmla="*/ 2438453 w 12191981"/>
              <a:gd name="connsiteY2340" fmla="*/ 1280160 h 1706880"/>
              <a:gd name="connsiteX2341" fmla="*/ 2420598 w 12191981"/>
              <a:gd name="connsiteY2341" fmla="*/ 1323265 h 1706880"/>
              <a:gd name="connsiteX2342" fmla="*/ 2377494 w 12191981"/>
              <a:gd name="connsiteY2342" fmla="*/ 1341120 h 1706880"/>
              <a:gd name="connsiteX2343" fmla="*/ 2334390 w 12191981"/>
              <a:gd name="connsiteY2343" fmla="*/ 1323265 h 1706880"/>
              <a:gd name="connsiteX2344" fmla="*/ 2316535 w 12191981"/>
              <a:gd name="connsiteY2344" fmla="*/ 1280160 h 1706880"/>
              <a:gd name="connsiteX2345" fmla="*/ 2334390 w 12191981"/>
              <a:gd name="connsiteY2345" fmla="*/ 1237055 h 1706880"/>
              <a:gd name="connsiteX2346" fmla="*/ 2377494 w 12191981"/>
              <a:gd name="connsiteY2346" fmla="*/ 1219200 h 1706880"/>
              <a:gd name="connsiteX2347" fmla="*/ 2255576 w 12191981"/>
              <a:gd name="connsiteY2347" fmla="*/ 1219200 h 1706880"/>
              <a:gd name="connsiteX2348" fmla="*/ 2298681 w 12191981"/>
              <a:gd name="connsiteY2348" fmla="*/ 1237055 h 1706880"/>
              <a:gd name="connsiteX2349" fmla="*/ 2316535 w 12191981"/>
              <a:gd name="connsiteY2349" fmla="*/ 1280160 h 1706880"/>
              <a:gd name="connsiteX2350" fmla="*/ 2298681 w 12191981"/>
              <a:gd name="connsiteY2350" fmla="*/ 1323265 h 1706880"/>
              <a:gd name="connsiteX2351" fmla="*/ 2255576 w 12191981"/>
              <a:gd name="connsiteY2351" fmla="*/ 1341120 h 1706880"/>
              <a:gd name="connsiteX2352" fmla="*/ 2212471 w 12191981"/>
              <a:gd name="connsiteY2352" fmla="*/ 1323265 h 1706880"/>
              <a:gd name="connsiteX2353" fmla="*/ 2194617 w 12191981"/>
              <a:gd name="connsiteY2353" fmla="*/ 1280160 h 1706880"/>
              <a:gd name="connsiteX2354" fmla="*/ 2212471 w 12191981"/>
              <a:gd name="connsiteY2354" fmla="*/ 1237055 h 1706880"/>
              <a:gd name="connsiteX2355" fmla="*/ 2255576 w 12191981"/>
              <a:gd name="connsiteY2355" fmla="*/ 1219200 h 1706880"/>
              <a:gd name="connsiteX2356" fmla="*/ 2011719 w 12191981"/>
              <a:gd name="connsiteY2356" fmla="*/ 1219200 h 1706880"/>
              <a:gd name="connsiteX2357" fmla="*/ 2054823 w 12191981"/>
              <a:gd name="connsiteY2357" fmla="*/ 1237055 h 1706880"/>
              <a:gd name="connsiteX2358" fmla="*/ 2072678 w 12191981"/>
              <a:gd name="connsiteY2358" fmla="*/ 1280158 h 1706880"/>
              <a:gd name="connsiteX2359" fmla="*/ 2090533 w 12191981"/>
              <a:gd name="connsiteY2359" fmla="*/ 1237055 h 1706880"/>
              <a:gd name="connsiteX2360" fmla="*/ 2133659 w 12191981"/>
              <a:gd name="connsiteY2360" fmla="*/ 1219200 h 1706880"/>
              <a:gd name="connsiteX2361" fmla="*/ 2176762 w 12191981"/>
              <a:gd name="connsiteY2361" fmla="*/ 1237055 h 1706880"/>
              <a:gd name="connsiteX2362" fmla="*/ 2194617 w 12191981"/>
              <a:gd name="connsiteY2362" fmla="*/ 1280160 h 1706880"/>
              <a:gd name="connsiteX2363" fmla="*/ 2176762 w 12191981"/>
              <a:gd name="connsiteY2363" fmla="*/ 1323265 h 1706880"/>
              <a:gd name="connsiteX2364" fmla="*/ 2133659 w 12191981"/>
              <a:gd name="connsiteY2364" fmla="*/ 1341120 h 1706880"/>
              <a:gd name="connsiteX2365" fmla="*/ 2090533 w 12191981"/>
              <a:gd name="connsiteY2365" fmla="*/ 1323265 h 1706880"/>
              <a:gd name="connsiteX2366" fmla="*/ 2072678 w 12191981"/>
              <a:gd name="connsiteY2366" fmla="*/ 1280161 h 1706880"/>
              <a:gd name="connsiteX2367" fmla="*/ 2054823 w 12191981"/>
              <a:gd name="connsiteY2367" fmla="*/ 1323265 h 1706880"/>
              <a:gd name="connsiteX2368" fmla="*/ 2011719 w 12191981"/>
              <a:gd name="connsiteY2368" fmla="*/ 1341120 h 1706880"/>
              <a:gd name="connsiteX2369" fmla="*/ 1950761 w 12191981"/>
              <a:gd name="connsiteY2369" fmla="*/ 1280160 h 1706880"/>
              <a:gd name="connsiteX2370" fmla="*/ 2011719 w 12191981"/>
              <a:gd name="connsiteY2370" fmla="*/ 1219200 h 1706880"/>
              <a:gd name="connsiteX2371" fmla="*/ 1889797 w 12191981"/>
              <a:gd name="connsiteY2371" fmla="*/ 1219200 h 1706880"/>
              <a:gd name="connsiteX2372" fmla="*/ 1950761 w 12191981"/>
              <a:gd name="connsiteY2372" fmla="*/ 1280160 h 1706880"/>
              <a:gd name="connsiteX2373" fmla="*/ 1889797 w 12191981"/>
              <a:gd name="connsiteY2373" fmla="*/ 1341120 h 1706880"/>
              <a:gd name="connsiteX2374" fmla="*/ 1846693 w 12191981"/>
              <a:gd name="connsiteY2374" fmla="*/ 1323265 h 1706880"/>
              <a:gd name="connsiteX2375" fmla="*/ 1828838 w 12191981"/>
              <a:gd name="connsiteY2375" fmla="*/ 1280160 h 1706880"/>
              <a:gd name="connsiteX2376" fmla="*/ 1846693 w 12191981"/>
              <a:gd name="connsiteY2376" fmla="*/ 1237055 h 1706880"/>
              <a:gd name="connsiteX2377" fmla="*/ 1889797 w 12191981"/>
              <a:gd name="connsiteY2377" fmla="*/ 1219200 h 1706880"/>
              <a:gd name="connsiteX2378" fmla="*/ 1767878 w 12191981"/>
              <a:gd name="connsiteY2378" fmla="*/ 1219200 h 1706880"/>
              <a:gd name="connsiteX2379" fmla="*/ 1810983 w 12191981"/>
              <a:gd name="connsiteY2379" fmla="*/ 1237055 h 1706880"/>
              <a:gd name="connsiteX2380" fmla="*/ 1828838 w 12191981"/>
              <a:gd name="connsiteY2380" fmla="*/ 1280160 h 1706880"/>
              <a:gd name="connsiteX2381" fmla="*/ 1810983 w 12191981"/>
              <a:gd name="connsiteY2381" fmla="*/ 1323265 h 1706880"/>
              <a:gd name="connsiteX2382" fmla="*/ 1767878 w 12191981"/>
              <a:gd name="connsiteY2382" fmla="*/ 1341120 h 1706880"/>
              <a:gd name="connsiteX2383" fmla="*/ 1724773 w 12191981"/>
              <a:gd name="connsiteY2383" fmla="*/ 1323265 h 1706880"/>
              <a:gd name="connsiteX2384" fmla="*/ 1706919 w 12191981"/>
              <a:gd name="connsiteY2384" fmla="*/ 1280160 h 1706880"/>
              <a:gd name="connsiteX2385" fmla="*/ 1724773 w 12191981"/>
              <a:gd name="connsiteY2385" fmla="*/ 1237055 h 1706880"/>
              <a:gd name="connsiteX2386" fmla="*/ 1767878 w 12191981"/>
              <a:gd name="connsiteY2386" fmla="*/ 1219200 h 1706880"/>
              <a:gd name="connsiteX2387" fmla="*/ 1645959 w 12191981"/>
              <a:gd name="connsiteY2387" fmla="*/ 1219200 h 1706880"/>
              <a:gd name="connsiteX2388" fmla="*/ 1689064 w 12191981"/>
              <a:gd name="connsiteY2388" fmla="*/ 1237055 h 1706880"/>
              <a:gd name="connsiteX2389" fmla="*/ 1706919 w 12191981"/>
              <a:gd name="connsiteY2389" fmla="*/ 1280160 h 1706880"/>
              <a:gd name="connsiteX2390" fmla="*/ 1689064 w 12191981"/>
              <a:gd name="connsiteY2390" fmla="*/ 1323265 h 1706880"/>
              <a:gd name="connsiteX2391" fmla="*/ 1645959 w 12191981"/>
              <a:gd name="connsiteY2391" fmla="*/ 1341120 h 1706880"/>
              <a:gd name="connsiteX2392" fmla="*/ 1602854 w 12191981"/>
              <a:gd name="connsiteY2392" fmla="*/ 1323265 h 1706880"/>
              <a:gd name="connsiteX2393" fmla="*/ 1584999 w 12191981"/>
              <a:gd name="connsiteY2393" fmla="*/ 1280160 h 1706880"/>
              <a:gd name="connsiteX2394" fmla="*/ 1602854 w 12191981"/>
              <a:gd name="connsiteY2394" fmla="*/ 1237055 h 1706880"/>
              <a:gd name="connsiteX2395" fmla="*/ 1645959 w 12191981"/>
              <a:gd name="connsiteY2395" fmla="*/ 1219200 h 1706880"/>
              <a:gd name="connsiteX2396" fmla="*/ 1524040 w 12191981"/>
              <a:gd name="connsiteY2396" fmla="*/ 1219200 h 1706880"/>
              <a:gd name="connsiteX2397" fmla="*/ 1567145 w 12191981"/>
              <a:gd name="connsiteY2397" fmla="*/ 1237055 h 1706880"/>
              <a:gd name="connsiteX2398" fmla="*/ 1584999 w 12191981"/>
              <a:gd name="connsiteY2398" fmla="*/ 1280160 h 1706880"/>
              <a:gd name="connsiteX2399" fmla="*/ 1567145 w 12191981"/>
              <a:gd name="connsiteY2399" fmla="*/ 1323265 h 1706880"/>
              <a:gd name="connsiteX2400" fmla="*/ 1524040 w 12191981"/>
              <a:gd name="connsiteY2400" fmla="*/ 1341120 h 1706880"/>
              <a:gd name="connsiteX2401" fmla="*/ 1480935 w 12191981"/>
              <a:gd name="connsiteY2401" fmla="*/ 1323265 h 1706880"/>
              <a:gd name="connsiteX2402" fmla="*/ 1463080 w 12191981"/>
              <a:gd name="connsiteY2402" fmla="*/ 1280160 h 1706880"/>
              <a:gd name="connsiteX2403" fmla="*/ 1480935 w 12191981"/>
              <a:gd name="connsiteY2403" fmla="*/ 1237055 h 1706880"/>
              <a:gd name="connsiteX2404" fmla="*/ 1524040 w 12191981"/>
              <a:gd name="connsiteY2404" fmla="*/ 1219200 h 1706880"/>
              <a:gd name="connsiteX2405" fmla="*/ 1402121 w 12191981"/>
              <a:gd name="connsiteY2405" fmla="*/ 1219200 h 1706880"/>
              <a:gd name="connsiteX2406" fmla="*/ 1445225 w 12191981"/>
              <a:gd name="connsiteY2406" fmla="*/ 1237055 h 1706880"/>
              <a:gd name="connsiteX2407" fmla="*/ 1463080 w 12191981"/>
              <a:gd name="connsiteY2407" fmla="*/ 1280160 h 1706880"/>
              <a:gd name="connsiteX2408" fmla="*/ 1445225 w 12191981"/>
              <a:gd name="connsiteY2408" fmla="*/ 1323265 h 1706880"/>
              <a:gd name="connsiteX2409" fmla="*/ 1402121 w 12191981"/>
              <a:gd name="connsiteY2409" fmla="*/ 1341120 h 1706880"/>
              <a:gd name="connsiteX2410" fmla="*/ 1359016 w 12191981"/>
              <a:gd name="connsiteY2410" fmla="*/ 1323265 h 1706880"/>
              <a:gd name="connsiteX2411" fmla="*/ 1341161 w 12191981"/>
              <a:gd name="connsiteY2411" fmla="*/ 1280160 h 1706880"/>
              <a:gd name="connsiteX2412" fmla="*/ 1359016 w 12191981"/>
              <a:gd name="connsiteY2412" fmla="*/ 1237055 h 1706880"/>
              <a:gd name="connsiteX2413" fmla="*/ 1402121 w 12191981"/>
              <a:gd name="connsiteY2413" fmla="*/ 1219200 h 1706880"/>
              <a:gd name="connsiteX2414" fmla="*/ 1280201 w 12191981"/>
              <a:gd name="connsiteY2414" fmla="*/ 1219200 h 1706880"/>
              <a:gd name="connsiteX2415" fmla="*/ 1323306 w 12191981"/>
              <a:gd name="connsiteY2415" fmla="*/ 1237055 h 1706880"/>
              <a:gd name="connsiteX2416" fmla="*/ 1341161 w 12191981"/>
              <a:gd name="connsiteY2416" fmla="*/ 1280160 h 1706880"/>
              <a:gd name="connsiteX2417" fmla="*/ 1323306 w 12191981"/>
              <a:gd name="connsiteY2417" fmla="*/ 1323265 h 1706880"/>
              <a:gd name="connsiteX2418" fmla="*/ 1280201 w 12191981"/>
              <a:gd name="connsiteY2418" fmla="*/ 1341120 h 1706880"/>
              <a:gd name="connsiteX2419" fmla="*/ 1237097 w 12191981"/>
              <a:gd name="connsiteY2419" fmla="*/ 1323265 h 1706880"/>
              <a:gd name="connsiteX2420" fmla="*/ 1219242 w 12191981"/>
              <a:gd name="connsiteY2420" fmla="*/ 1280160 h 1706880"/>
              <a:gd name="connsiteX2421" fmla="*/ 1237097 w 12191981"/>
              <a:gd name="connsiteY2421" fmla="*/ 1237055 h 1706880"/>
              <a:gd name="connsiteX2422" fmla="*/ 1280201 w 12191981"/>
              <a:gd name="connsiteY2422" fmla="*/ 1219200 h 1706880"/>
              <a:gd name="connsiteX2423" fmla="*/ 1158282 w 12191981"/>
              <a:gd name="connsiteY2423" fmla="*/ 1219200 h 1706880"/>
              <a:gd name="connsiteX2424" fmla="*/ 1201387 w 12191981"/>
              <a:gd name="connsiteY2424" fmla="*/ 1237055 h 1706880"/>
              <a:gd name="connsiteX2425" fmla="*/ 1219242 w 12191981"/>
              <a:gd name="connsiteY2425" fmla="*/ 1280160 h 1706880"/>
              <a:gd name="connsiteX2426" fmla="*/ 1201387 w 12191981"/>
              <a:gd name="connsiteY2426" fmla="*/ 1323265 h 1706880"/>
              <a:gd name="connsiteX2427" fmla="*/ 1158282 w 12191981"/>
              <a:gd name="connsiteY2427" fmla="*/ 1341120 h 1706880"/>
              <a:gd name="connsiteX2428" fmla="*/ 1115177 w 12191981"/>
              <a:gd name="connsiteY2428" fmla="*/ 1323265 h 1706880"/>
              <a:gd name="connsiteX2429" fmla="*/ 1097323 w 12191981"/>
              <a:gd name="connsiteY2429" fmla="*/ 1280160 h 1706880"/>
              <a:gd name="connsiteX2430" fmla="*/ 1115177 w 12191981"/>
              <a:gd name="connsiteY2430" fmla="*/ 1237055 h 1706880"/>
              <a:gd name="connsiteX2431" fmla="*/ 1158282 w 12191981"/>
              <a:gd name="connsiteY2431" fmla="*/ 1219200 h 1706880"/>
              <a:gd name="connsiteX2432" fmla="*/ 1036363 w 12191981"/>
              <a:gd name="connsiteY2432" fmla="*/ 1219200 h 1706880"/>
              <a:gd name="connsiteX2433" fmla="*/ 1079468 w 12191981"/>
              <a:gd name="connsiteY2433" fmla="*/ 1237055 h 1706880"/>
              <a:gd name="connsiteX2434" fmla="*/ 1097323 w 12191981"/>
              <a:gd name="connsiteY2434" fmla="*/ 1280160 h 1706880"/>
              <a:gd name="connsiteX2435" fmla="*/ 1079468 w 12191981"/>
              <a:gd name="connsiteY2435" fmla="*/ 1323265 h 1706880"/>
              <a:gd name="connsiteX2436" fmla="*/ 1036363 w 12191981"/>
              <a:gd name="connsiteY2436" fmla="*/ 1341120 h 1706880"/>
              <a:gd name="connsiteX2437" fmla="*/ 993258 w 12191981"/>
              <a:gd name="connsiteY2437" fmla="*/ 1323265 h 1706880"/>
              <a:gd name="connsiteX2438" fmla="*/ 975403 w 12191981"/>
              <a:gd name="connsiteY2438" fmla="*/ 1280160 h 1706880"/>
              <a:gd name="connsiteX2439" fmla="*/ 993258 w 12191981"/>
              <a:gd name="connsiteY2439" fmla="*/ 1237055 h 1706880"/>
              <a:gd name="connsiteX2440" fmla="*/ 1036363 w 12191981"/>
              <a:gd name="connsiteY2440" fmla="*/ 1219200 h 1706880"/>
              <a:gd name="connsiteX2441" fmla="*/ 914444 w 12191981"/>
              <a:gd name="connsiteY2441" fmla="*/ 1219200 h 1706880"/>
              <a:gd name="connsiteX2442" fmla="*/ 957549 w 12191981"/>
              <a:gd name="connsiteY2442" fmla="*/ 1237055 h 1706880"/>
              <a:gd name="connsiteX2443" fmla="*/ 975403 w 12191981"/>
              <a:gd name="connsiteY2443" fmla="*/ 1280160 h 1706880"/>
              <a:gd name="connsiteX2444" fmla="*/ 957549 w 12191981"/>
              <a:gd name="connsiteY2444" fmla="*/ 1323265 h 1706880"/>
              <a:gd name="connsiteX2445" fmla="*/ 914444 w 12191981"/>
              <a:gd name="connsiteY2445" fmla="*/ 1341120 h 1706880"/>
              <a:gd name="connsiteX2446" fmla="*/ 871339 w 12191981"/>
              <a:gd name="connsiteY2446" fmla="*/ 1323265 h 1706880"/>
              <a:gd name="connsiteX2447" fmla="*/ 853484 w 12191981"/>
              <a:gd name="connsiteY2447" fmla="*/ 1280160 h 1706880"/>
              <a:gd name="connsiteX2448" fmla="*/ 871339 w 12191981"/>
              <a:gd name="connsiteY2448" fmla="*/ 1237055 h 1706880"/>
              <a:gd name="connsiteX2449" fmla="*/ 914444 w 12191981"/>
              <a:gd name="connsiteY2449" fmla="*/ 1219200 h 1706880"/>
              <a:gd name="connsiteX2450" fmla="*/ 792525 w 12191981"/>
              <a:gd name="connsiteY2450" fmla="*/ 1219200 h 1706880"/>
              <a:gd name="connsiteX2451" fmla="*/ 835630 w 12191981"/>
              <a:gd name="connsiteY2451" fmla="*/ 1237055 h 1706880"/>
              <a:gd name="connsiteX2452" fmla="*/ 853484 w 12191981"/>
              <a:gd name="connsiteY2452" fmla="*/ 1280160 h 1706880"/>
              <a:gd name="connsiteX2453" fmla="*/ 835630 w 12191981"/>
              <a:gd name="connsiteY2453" fmla="*/ 1323265 h 1706880"/>
              <a:gd name="connsiteX2454" fmla="*/ 792525 w 12191981"/>
              <a:gd name="connsiteY2454" fmla="*/ 1341120 h 1706880"/>
              <a:gd name="connsiteX2455" fmla="*/ 731565 w 12191981"/>
              <a:gd name="connsiteY2455" fmla="*/ 1280160 h 1706880"/>
              <a:gd name="connsiteX2456" fmla="*/ 792525 w 12191981"/>
              <a:gd name="connsiteY2456" fmla="*/ 1219200 h 1706880"/>
              <a:gd name="connsiteX2457" fmla="*/ 670606 w 12191981"/>
              <a:gd name="connsiteY2457" fmla="*/ 1219200 h 1706880"/>
              <a:gd name="connsiteX2458" fmla="*/ 731565 w 12191981"/>
              <a:gd name="connsiteY2458" fmla="*/ 1280160 h 1706880"/>
              <a:gd name="connsiteX2459" fmla="*/ 670606 w 12191981"/>
              <a:gd name="connsiteY2459" fmla="*/ 1341120 h 1706880"/>
              <a:gd name="connsiteX2460" fmla="*/ 627501 w 12191981"/>
              <a:gd name="connsiteY2460" fmla="*/ 1323265 h 1706880"/>
              <a:gd name="connsiteX2461" fmla="*/ 609646 w 12191981"/>
              <a:gd name="connsiteY2461" fmla="*/ 1280160 h 1706880"/>
              <a:gd name="connsiteX2462" fmla="*/ 627501 w 12191981"/>
              <a:gd name="connsiteY2462" fmla="*/ 1237055 h 1706880"/>
              <a:gd name="connsiteX2463" fmla="*/ 670606 w 12191981"/>
              <a:gd name="connsiteY2463" fmla="*/ 1219200 h 1706880"/>
              <a:gd name="connsiteX2464" fmla="*/ 548687 w 12191981"/>
              <a:gd name="connsiteY2464" fmla="*/ 1219200 h 1706880"/>
              <a:gd name="connsiteX2465" fmla="*/ 591791 w 12191981"/>
              <a:gd name="connsiteY2465" fmla="*/ 1237055 h 1706880"/>
              <a:gd name="connsiteX2466" fmla="*/ 609646 w 12191981"/>
              <a:gd name="connsiteY2466" fmla="*/ 1280160 h 1706880"/>
              <a:gd name="connsiteX2467" fmla="*/ 591791 w 12191981"/>
              <a:gd name="connsiteY2467" fmla="*/ 1323265 h 1706880"/>
              <a:gd name="connsiteX2468" fmla="*/ 548687 w 12191981"/>
              <a:gd name="connsiteY2468" fmla="*/ 1341120 h 1706880"/>
              <a:gd name="connsiteX2469" fmla="*/ 505582 w 12191981"/>
              <a:gd name="connsiteY2469" fmla="*/ 1323265 h 1706880"/>
              <a:gd name="connsiteX2470" fmla="*/ 487727 w 12191981"/>
              <a:gd name="connsiteY2470" fmla="*/ 1280160 h 1706880"/>
              <a:gd name="connsiteX2471" fmla="*/ 505582 w 12191981"/>
              <a:gd name="connsiteY2471" fmla="*/ 1237055 h 1706880"/>
              <a:gd name="connsiteX2472" fmla="*/ 548687 w 12191981"/>
              <a:gd name="connsiteY2472" fmla="*/ 1219200 h 1706880"/>
              <a:gd name="connsiteX2473" fmla="*/ 426767 w 12191981"/>
              <a:gd name="connsiteY2473" fmla="*/ 1219200 h 1706880"/>
              <a:gd name="connsiteX2474" fmla="*/ 469872 w 12191981"/>
              <a:gd name="connsiteY2474" fmla="*/ 1237055 h 1706880"/>
              <a:gd name="connsiteX2475" fmla="*/ 487727 w 12191981"/>
              <a:gd name="connsiteY2475" fmla="*/ 1280160 h 1706880"/>
              <a:gd name="connsiteX2476" fmla="*/ 469872 w 12191981"/>
              <a:gd name="connsiteY2476" fmla="*/ 1323265 h 1706880"/>
              <a:gd name="connsiteX2477" fmla="*/ 426767 w 12191981"/>
              <a:gd name="connsiteY2477" fmla="*/ 1341120 h 1706880"/>
              <a:gd name="connsiteX2478" fmla="*/ 383662 w 12191981"/>
              <a:gd name="connsiteY2478" fmla="*/ 1323265 h 1706880"/>
              <a:gd name="connsiteX2479" fmla="*/ 365808 w 12191981"/>
              <a:gd name="connsiteY2479" fmla="*/ 1280160 h 1706880"/>
              <a:gd name="connsiteX2480" fmla="*/ 383662 w 12191981"/>
              <a:gd name="connsiteY2480" fmla="*/ 1237055 h 1706880"/>
              <a:gd name="connsiteX2481" fmla="*/ 426767 w 12191981"/>
              <a:gd name="connsiteY2481" fmla="*/ 1219200 h 1706880"/>
              <a:gd name="connsiteX2482" fmla="*/ 304848 w 12191981"/>
              <a:gd name="connsiteY2482" fmla="*/ 1219200 h 1706880"/>
              <a:gd name="connsiteX2483" fmla="*/ 347953 w 12191981"/>
              <a:gd name="connsiteY2483" fmla="*/ 1237055 h 1706880"/>
              <a:gd name="connsiteX2484" fmla="*/ 365808 w 12191981"/>
              <a:gd name="connsiteY2484" fmla="*/ 1280160 h 1706880"/>
              <a:gd name="connsiteX2485" fmla="*/ 347953 w 12191981"/>
              <a:gd name="connsiteY2485" fmla="*/ 1323265 h 1706880"/>
              <a:gd name="connsiteX2486" fmla="*/ 304848 w 12191981"/>
              <a:gd name="connsiteY2486" fmla="*/ 1341120 h 1706880"/>
              <a:gd name="connsiteX2487" fmla="*/ 261743 w 12191981"/>
              <a:gd name="connsiteY2487" fmla="*/ 1323265 h 1706880"/>
              <a:gd name="connsiteX2488" fmla="*/ 243888 w 12191981"/>
              <a:gd name="connsiteY2488" fmla="*/ 1280160 h 1706880"/>
              <a:gd name="connsiteX2489" fmla="*/ 261743 w 12191981"/>
              <a:gd name="connsiteY2489" fmla="*/ 1237055 h 1706880"/>
              <a:gd name="connsiteX2490" fmla="*/ 304848 w 12191981"/>
              <a:gd name="connsiteY2490" fmla="*/ 1219200 h 1706880"/>
              <a:gd name="connsiteX2491" fmla="*/ 182929 w 12191981"/>
              <a:gd name="connsiteY2491" fmla="*/ 1219200 h 1706880"/>
              <a:gd name="connsiteX2492" fmla="*/ 226034 w 12191981"/>
              <a:gd name="connsiteY2492" fmla="*/ 1237055 h 1706880"/>
              <a:gd name="connsiteX2493" fmla="*/ 243888 w 12191981"/>
              <a:gd name="connsiteY2493" fmla="*/ 1280160 h 1706880"/>
              <a:gd name="connsiteX2494" fmla="*/ 226034 w 12191981"/>
              <a:gd name="connsiteY2494" fmla="*/ 1323265 h 1706880"/>
              <a:gd name="connsiteX2495" fmla="*/ 182929 w 12191981"/>
              <a:gd name="connsiteY2495" fmla="*/ 1341120 h 1706880"/>
              <a:gd name="connsiteX2496" fmla="*/ 139824 w 12191981"/>
              <a:gd name="connsiteY2496" fmla="*/ 1323265 h 1706880"/>
              <a:gd name="connsiteX2497" fmla="*/ 121969 w 12191981"/>
              <a:gd name="connsiteY2497" fmla="*/ 1280160 h 1706880"/>
              <a:gd name="connsiteX2498" fmla="*/ 139824 w 12191981"/>
              <a:gd name="connsiteY2498" fmla="*/ 1237055 h 1706880"/>
              <a:gd name="connsiteX2499" fmla="*/ 182929 w 12191981"/>
              <a:gd name="connsiteY2499" fmla="*/ 1219200 h 1706880"/>
              <a:gd name="connsiteX2500" fmla="*/ 61010 w 12191981"/>
              <a:gd name="connsiteY2500" fmla="*/ 1219200 h 1706880"/>
              <a:gd name="connsiteX2501" fmla="*/ 104115 w 12191981"/>
              <a:gd name="connsiteY2501" fmla="*/ 1237055 h 1706880"/>
              <a:gd name="connsiteX2502" fmla="*/ 121969 w 12191981"/>
              <a:gd name="connsiteY2502" fmla="*/ 1280160 h 1706880"/>
              <a:gd name="connsiteX2503" fmla="*/ 104115 w 12191981"/>
              <a:gd name="connsiteY2503" fmla="*/ 1323265 h 1706880"/>
              <a:gd name="connsiteX2504" fmla="*/ 61010 w 12191981"/>
              <a:gd name="connsiteY2504" fmla="*/ 1341120 h 1706880"/>
              <a:gd name="connsiteX2505" fmla="*/ 50 w 12191981"/>
              <a:gd name="connsiteY2505" fmla="*/ 1280160 h 1706880"/>
              <a:gd name="connsiteX2506" fmla="*/ 61010 w 12191981"/>
              <a:gd name="connsiteY2506" fmla="*/ 1219200 h 1706880"/>
              <a:gd name="connsiteX2507" fmla="*/ 12009102 w 12191981"/>
              <a:gd name="connsiteY2507" fmla="*/ 1097280 h 1706880"/>
              <a:gd name="connsiteX2508" fmla="*/ 12052207 w 12191981"/>
              <a:gd name="connsiteY2508" fmla="*/ 1115135 h 1706880"/>
              <a:gd name="connsiteX2509" fmla="*/ 12070061 w 12191981"/>
              <a:gd name="connsiteY2509" fmla="*/ 1158239 h 1706880"/>
              <a:gd name="connsiteX2510" fmla="*/ 12087916 w 12191981"/>
              <a:gd name="connsiteY2510" fmla="*/ 1115135 h 1706880"/>
              <a:gd name="connsiteX2511" fmla="*/ 12131021 w 12191981"/>
              <a:gd name="connsiteY2511" fmla="*/ 1097280 h 1706880"/>
              <a:gd name="connsiteX2512" fmla="*/ 12191981 w 12191981"/>
              <a:gd name="connsiteY2512" fmla="*/ 1158240 h 1706880"/>
              <a:gd name="connsiteX2513" fmla="*/ 12131021 w 12191981"/>
              <a:gd name="connsiteY2513" fmla="*/ 1219200 h 1706880"/>
              <a:gd name="connsiteX2514" fmla="*/ 12087916 w 12191981"/>
              <a:gd name="connsiteY2514" fmla="*/ 1201345 h 1706880"/>
              <a:gd name="connsiteX2515" fmla="*/ 12070061 w 12191981"/>
              <a:gd name="connsiteY2515" fmla="*/ 1158241 h 1706880"/>
              <a:gd name="connsiteX2516" fmla="*/ 12052207 w 12191981"/>
              <a:gd name="connsiteY2516" fmla="*/ 1201345 h 1706880"/>
              <a:gd name="connsiteX2517" fmla="*/ 12009102 w 12191981"/>
              <a:gd name="connsiteY2517" fmla="*/ 1219200 h 1706880"/>
              <a:gd name="connsiteX2518" fmla="*/ 11948142 w 12191981"/>
              <a:gd name="connsiteY2518" fmla="*/ 1158240 h 1706880"/>
              <a:gd name="connsiteX2519" fmla="*/ 12009102 w 12191981"/>
              <a:gd name="connsiteY2519" fmla="*/ 1097280 h 1706880"/>
              <a:gd name="connsiteX2520" fmla="*/ 11887182 w 12191981"/>
              <a:gd name="connsiteY2520" fmla="*/ 1097280 h 1706880"/>
              <a:gd name="connsiteX2521" fmla="*/ 11948142 w 12191981"/>
              <a:gd name="connsiteY2521" fmla="*/ 1158240 h 1706880"/>
              <a:gd name="connsiteX2522" fmla="*/ 11887182 w 12191981"/>
              <a:gd name="connsiteY2522" fmla="*/ 1219200 h 1706880"/>
              <a:gd name="connsiteX2523" fmla="*/ 11826222 w 12191981"/>
              <a:gd name="connsiteY2523" fmla="*/ 1158240 h 1706880"/>
              <a:gd name="connsiteX2524" fmla="*/ 11887182 w 12191981"/>
              <a:gd name="connsiteY2524" fmla="*/ 1097280 h 1706880"/>
              <a:gd name="connsiteX2525" fmla="*/ 11765261 w 12191981"/>
              <a:gd name="connsiteY2525" fmla="*/ 1097280 h 1706880"/>
              <a:gd name="connsiteX2526" fmla="*/ 11826221 w 12191981"/>
              <a:gd name="connsiteY2526" fmla="*/ 1158240 h 1706880"/>
              <a:gd name="connsiteX2527" fmla="*/ 11765261 w 12191981"/>
              <a:gd name="connsiteY2527" fmla="*/ 1219200 h 1706880"/>
              <a:gd name="connsiteX2528" fmla="*/ 11704301 w 12191981"/>
              <a:gd name="connsiteY2528" fmla="*/ 1158240 h 1706880"/>
              <a:gd name="connsiteX2529" fmla="*/ 11765261 w 12191981"/>
              <a:gd name="connsiteY2529" fmla="*/ 1097280 h 1706880"/>
              <a:gd name="connsiteX2530" fmla="*/ 7498061 w 12191981"/>
              <a:gd name="connsiteY2530" fmla="*/ 1097280 h 1706880"/>
              <a:gd name="connsiteX2531" fmla="*/ 7559021 w 12191981"/>
              <a:gd name="connsiteY2531" fmla="*/ 1158240 h 1706880"/>
              <a:gd name="connsiteX2532" fmla="*/ 7498061 w 12191981"/>
              <a:gd name="connsiteY2532" fmla="*/ 1219200 h 1706880"/>
              <a:gd name="connsiteX2533" fmla="*/ 7437101 w 12191981"/>
              <a:gd name="connsiteY2533" fmla="*/ 1158240 h 1706880"/>
              <a:gd name="connsiteX2534" fmla="*/ 7498061 w 12191981"/>
              <a:gd name="connsiteY2534" fmla="*/ 1097280 h 1706880"/>
              <a:gd name="connsiteX2535" fmla="*/ 7376141 w 12191981"/>
              <a:gd name="connsiteY2535" fmla="*/ 1097280 h 1706880"/>
              <a:gd name="connsiteX2536" fmla="*/ 7437101 w 12191981"/>
              <a:gd name="connsiteY2536" fmla="*/ 1158240 h 1706880"/>
              <a:gd name="connsiteX2537" fmla="*/ 7376141 w 12191981"/>
              <a:gd name="connsiteY2537" fmla="*/ 1219200 h 1706880"/>
              <a:gd name="connsiteX2538" fmla="*/ 7315181 w 12191981"/>
              <a:gd name="connsiteY2538" fmla="*/ 1158240 h 1706880"/>
              <a:gd name="connsiteX2539" fmla="*/ 7376141 w 12191981"/>
              <a:gd name="connsiteY2539" fmla="*/ 1097280 h 1706880"/>
              <a:gd name="connsiteX2540" fmla="*/ 6766543 w 12191981"/>
              <a:gd name="connsiteY2540" fmla="*/ 1097280 h 1706880"/>
              <a:gd name="connsiteX2541" fmla="*/ 6809648 w 12191981"/>
              <a:gd name="connsiteY2541" fmla="*/ 1115135 h 1706880"/>
              <a:gd name="connsiteX2542" fmla="*/ 6827502 w 12191981"/>
              <a:gd name="connsiteY2542" fmla="*/ 1158237 h 1706880"/>
              <a:gd name="connsiteX2543" fmla="*/ 6845356 w 12191981"/>
              <a:gd name="connsiteY2543" fmla="*/ 1115135 h 1706880"/>
              <a:gd name="connsiteX2544" fmla="*/ 6888461 w 12191981"/>
              <a:gd name="connsiteY2544" fmla="*/ 1097280 h 1706880"/>
              <a:gd name="connsiteX2545" fmla="*/ 6949421 w 12191981"/>
              <a:gd name="connsiteY2545" fmla="*/ 1158240 h 1706880"/>
              <a:gd name="connsiteX2546" fmla="*/ 6888461 w 12191981"/>
              <a:gd name="connsiteY2546" fmla="*/ 1219200 h 1706880"/>
              <a:gd name="connsiteX2547" fmla="*/ 6845356 w 12191981"/>
              <a:gd name="connsiteY2547" fmla="*/ 1201345 h 1706880"/>
              <a:gd name="connsiteX2548" fmla="*/ 6827502 w 12191981"/>
              <a:gd name="connsiteY2548" fmla="*/ 1158242 h 1706880"/>
              <a:gd name="connsiteX2549" fmla="*/ 6809648 w 12191981"/>
              <a:gd name="connsiteY2549" fmla="*/ 1201345 h 1706880"/>
              <a:gd name="connsiteX2550" fmla="*/ 6766543 w 12191981"/>
              <a:gd name="connsiteY2550" fmla="*/ 1219200 h 1706880"/>
              <a:gd name="connsiteX2551" fmla="*/ 6705583 w 12191981"/>
              <a:gd name="connsiteY2551" fmla="*/ 1158240 h 1706880"/>
              <a:gd name="connsiteX2552" fmla="*/ 6766543 w 12191981"/>
              <a:gd name="connsiteY2552" fmla="*/ 1097280 h 1706880"/>
              <a:gd name="connsiteX2553" fmla="*/ 6644622 w 12191981"/>
              <a:gd name="connsiteY2553" fmla="*/ 1097280 h 1706880"/>
              <a:gd name="connsiteX2554" fmla="*/ 6705582 w 12191981"/>
              <a:gd name="connsiteY2554" fmla="*/ 1158240 h 1706880"/>
              <a:gd name="connsiteX2555" fmla="*/ 6644622 w 12191981"/>
              <a:gd name="connsiteY2555" fmla="*/ 1219200 h 1706880"/>
              <a:gd name="connsiteX2556" fmla="*/ 6583662 w 12191981"/>
              <a:gd name="connsiteY2556" fmla="*/ 1158240 h 1706880"/>
              <a:gd name="connsiteX2557" fmla="*/ 6644622 w 12191981"/>
              <a:gd name="connsiteY2557" fmla="*/ 1097280 h 1706880"/>
              <a:gd name="connsiteX2558" fmla="*/ 6522702 w 12191981"/>
              <a:gd name="connsiteY2558" fmla="*/ 1097280 h 1706880"/>
              <a:gd name="connsiteX2559" fmla="*/ 6583662 w 12191981"/>
              <a:gd name="connsiteY2559" fmla="*/ 1158240 h 1706880"/>
              <a:gd name="connsiteX2560" fmla="*/ 6522702 w 12191981"/>
              <a:gd name="connsiteY2560" fmla="*/ 1219200 h 1706880"/>
              <a:gd name="connsiteX2561" fmla="*/ 6461742 w 12191981"/>
              <a:gd name="connsiteY2561" fmla="*/ 1158240 h 1706880"/>
              <a:gd name="connsiteX2562" fmla="*/ 6522702 w 12191981"/>
              <a:gd name="connsiteY2562" fmla="*/ 1097280 h 1706880"/>
              <a:gd name="connsiteX2563" fmla="*/ 6278863 w 12191981"/>
              <a:gd name="connsiteY2563" fmla="*/ 1097280 h 1706880"/>
              <a:gd name="connsiteX2564" fmla="*/ 6321968 w 12191981"/>
              <a:gd name="connsiteY2564" fmla="*/ 1115135 h 1706880"/>
              <a:gd name="connsiteX2565" fmla="*/ 6339822 w 12191981"/>
              <a:gd name="connsiteY2565" fmla="*/ 1158239 h 1706880"/>
              <a:gd name="connsiteX2566" fmla="*/ 6357677 w 12191981"/>
              <a:gd name="connsiteY2566" fmla="*/ 1115135 h 1706880"/>
              <a:gd name="connsiteX2567" fmla="*/ 6400782 w 12191981"/>
              <a:gd name="connsiteY2567" fmla="*/ 1097280 h 1706880"/>
              <a:gd name="connsiteX2568" fmla="*/ 6461742 w 12191981"/>
              <a:gd name="connsiteY2568" fmla="*/ 1158240 h 1706880"/>
              <a:gd name="connsiteX2569" fmla="*/ 6400782 w 12191981"/>
              <a:gd name="connsiteY2569" fmla="*/ 1219200 h 1706880"/>
              <a:gd name="connsiteX2570" fmla="*/ 6357677 w 12191981"/>
              <a:gd name="connsiteY2570" fmla="*/ 1201345 h 1706880"/>
              <a:gd name="connsiteX2571" fmla="*/ 6339822 w 12191981"/>
              <a:gd name="connsiteY2571" fmla="*/ 1158241 h 1706880"/>
              <a:gd name="connsiteX2572" fmla="*/ 6321968 w 12191981"/>
              <a:gd name="connsiteY2572" fmla="*/ 1201345 h 1706880"/>
              <a:gd name="connsiteX2573" fmla="*/ 6278863 w 12191981"/>
              <a:gd name="connsiteY2573" fmla="*/ 1219200 h 1706880"/>
              <a:gd name="connsiteX2574" fmla="*/ 6217903 w 12191981"/>
              <a:gd name="connsiteY2574" fmla="*/ 1158240 h 1706880"/>
              <a:gd name="connsiteX2575" fmla="*/ 6278863 w 12191981"/>
              <a:gd name="connsiteY2575" fmla="*/ 1097280 h 1706880"/>
              <a:gd name="connsiteX2576" fmla="*/ 6156942 w 12191981"/>
              <a:gd name="connsiteY2576" fmla="*/ 1097280 h 1706880"/>
              <a:gd name="connsiteX2577" fmla="*/ 6217902 w 12191981"/>
              <a:gd name="connsiteY2577" fmla="*/ 1158240 h 1706880"/>
              <a:gd name="connsiteX2578" fmla="*/ 6156942 w 12191981"/>
              <a:gd name="connsiteY2578" fmla="*/ 1219200 h 1706880"/>
              <a:gd name="connsiteX2579" fmla="*/ 6095982 w 12191981"/>
              <a:gd name="connsiteY2579" fmla="*/ 1158240 h 1706880"/>
              <a:gd name="connsiteX2580" fmla="*/ 6156942 w 12191981"/>
              <a:gd name="connsiteY2580" fmla="*/ 1097280 h 1706880"/>
              <a:gd name="connsiteX2581" fmla="*/ 5913114 w 12191981"/>
              <a:gd name="connsiteY2581" fmla="*/ 1097280 h 1706880"/>
              <a:gd name="connsiteX2582" fmla="*/ 5956216 w 12191981"/>
              <a:gd name="connsiteY2582" fmla="*/ 1115135 h 1706880"/>
              <a:gd name="connsiteX2583" fmla="*/ 5974070 w 12191981"/>
              <a:gd name="connsiteY2583" fmla="*/ 1158239 h 1706880"/>
              <a:gd name="connsiteX2584" fmla="*/ 5991922 w 12191981"/>
              <a:gd name="connsiteY2584" fmla="*/ 1115135 h 1706880"/>
              <a:gd name="connsiteX2585" fmla="*/ 6035025 w 12191981"/>
              <a:gd name="connsiteY2585" fmla="*/ 1097280 h 1706880"/>
              <a:gd name="connsiteX2586" fmla="*/ 6095982 w 12191981"/>
              <a:gd name="connsiteY2586" fmla="*/ 1158240 h 1706880"/>
              <a:gd name="connsiteX2587" fmla="*/ 6035025 w 12191981"/>
              <a:gd name="connsiteY2587" fmla="*/ 1219200 h 1706880"/>
              <a:gd name="connsiteX2588" fmla="*/ 5991922 w 12191981"/>
              <a:gd name="connsiteY2588" fmla="*/ 1201345 h 1706880"/>
              <a:gd name="connsiteX2589" fmla="*/ 5974070 w 12191981"/>
              <a:gd name="connsiteY2589" fmla="*/ 1158241 h 1706880"/>
              <a:gd name="connsiteX2590" fmla="*/ 5956216 w 12191981"/>
              <a:gd name="connsiteY2590" fmla="*/ 1201345 h 1706880"/>
              <a:gd name="connsiteX2591" fmla="*/ 5913114 w 12191981"/>
              <a:gd name="connsiteY2591" fmla="*/ 1219200 h 1706880"/>
              <a:gd name="connsiteX2592" fmla="*/ 5852158 w 12191981"/>
              <a:gd name="connsiteY2592" fmla="*/ 1158240 h 1706880"/>
              <a:gd name="connsiteX2593" fmla="*/ 5913114 w 12191981"/>
              <a:gd name="connsiteY2593" fmla="*/ 1097280 h 1706880"/>
              <a:gd name="connsiteX2594" fmla="*/ 5791200 w 12191981"/>
              <a:gd name="connsiteY2594" fmla="*/ 1097280 h 1706880"/>
              <a:gd name="connsiteX2595" fmla="*/ 5852157 w 12191981"/>
              <a:gd name="connsiteY2595" fmla="*/ 1158240 h 1706880"/>
              <a:gd name="connsiteX2596" fmla="*/ 5791200 w 12191981"/>
              <a:gd name="connsiteY2596" fmla="*/ 1219200 h 1706880"/>
              <a:gd name="connsiteX2597" fmla="*/ 5730244 w 12191981"/>
              <a:gd name="connsiteY2597" fmla="*/ 1158240 h 1706880"/>
              <a:gd name="connsiteX2598" fmla="*/ 5791200 w 12191981"/>
              <a:gd name="connsiteY2598" fmla="*/ 1097280 h 1706880"/>
              <a:gd name="connsiteX2599" fmla="*/ 5669288 w 12191981"/>
              <a:gd name="connsiteY2599" fmla="*/ 1097280 h 1706880"/>
              <a:gd name="connsiteX2600" fmla="*/ 5730244 w 12191981"/>
              <a:gd name="connsiteY2600" fmla="*/ 1158240 h 1706880"/>
              <a:gd name="connsiteX2601" fmla="*/ 5669288 w 12191981"/>
              <a:gd name="connsiteY2601" fmla="*/ 1219200 h 1706880"/>
              <a:gd name="connsiteX2602" fmla="*/ 5608332 w 12191981"/>
              <a:gd name="connsiteY2602" fmla="*/ 1158240 h 1706880"/>
              <a:gd name="connsiteX2603" fmla="*/ 5669288 w 12191981"/>
              <a:gd name="connsiteY2603" fmla="*/ 1097280 h 1706880"/>
              <a:gd name="connsiteX2604" fmla="*/ 5425465 w 12191981"/>
              <a:gd name="connsiteY2604" fmla="*/ 1097280 h 1706880"/>
              <a:gd name="connsiteX2605" fmla="*/ 5468568 w 12191981"/>
              <a:gd name="connsiteY2605" fmla="*/ 1115135 h 1706880"/>
              <a:gd name="connsiteX2606" fmla="*/ 5486421 w 12191981"/>
              <a:gd name="connsiteY2606" fmla="*/ 1158238 h 1706880"/>
              <a:gd name="connsiteX2607" fmla="*/ 5504274 w 12191981"/>
              <a:gd name="connsiteY2607" fmla="*/ 1115135 h 1706880"/>
              <a:gd name="connsiteX2608" fmla="*/ 5547376 w 12191981"/>
              <a:gd name="connsiteY2608" fmla="*/ 1097280 h 1706880"/>
              <a:gd name="connsiteX2609" fmla="*/ 5608332 w 12191981"/>
              <a:gd name="connsiteY2609" fmla="*/ 1158240 h 1706880"/>
              <a:gd name="connsiteX2610" fmla="*/ 5547376 w 12191981"/>
              <a:gd name="connsiteY2610" fmla="*/ 1219200 h 1706880"/>
              <a:gd name="connsiteX2611" fmla="*/ 5504274 w 12191981"/>
              <a:gd name="connsiteY2611" fmla="*/ 1201345 h 1706880"/>
              <a:gd name="connsiteX2612" fmla="*/ 5486421 w 12191981"/>
              <a:gd name="connsiteY2612" fmla="*/ 1158241 h 1706880"/>
              <a:gd name="connsiteX2613" fmla="*/ 5468568 w 12191981"/>
              <a:gd name="connsiteY2613" fmla="*/ 1201345 h 1706880"/>
              <a:gd name="connsiteX2614" fmla="*/ 5425465 w 12191981"/>
              <a:gd name="connsiteY2614" fmla="*/ 1219200 h 1706880"/>
              <a:gd name="connsiteX2615" fmla="*/ 5364509 w 12191981"/>
              <a:gd name="connsiteY2615" fmla="*/ 1158240 h 1706880"/>
              <a:gd name="connsiteX2616" fmla="*/ 5425465 w 12191981"/>
              <a:gd name="connsiteY2616" fmla="*/ 1097280 h 1706880"/>
              <a:gd name="connsiteX2617" fmla="*/ 5303544 w 12191981"/>
              <a:gd name="connsiteY2617" fmla="*/ 1097280 h 1706880"/>
              <a:gd name="connsiteX2618" fmla="*/ 5364508 w 12191981"/>
              <a:gd name="connsiteY2618" fmla="*/ 1158240 h 1706880"/>
              <a:gd name="connsiteX2619" fmla="*/ 5303544 w 12191981"/>
              <a:gd name="connsiteY2619" fmla="*/ 1219200 h 1706880"/>
              <a:gd name="connsiteX2620" fmla="*/ 5242574 w 12191981"/>
              <a:gd name="connsiteY2620" fmla="*/ 1158240 h 1706880"/>
              <a:gd name="connsiteX2621" fmla="*/ 5303544 w 12191981"/>
              <a:gd name="connsiteY2621" fmla="*/ 1097280 h 1706880"/>
              <a:gd name="connsiteX2622" fmla="*/ 4328169 w 12191981"/>
              <a:gd name="connsiteY2622" fmla="*/ 1097280 h 1706880"/>
              <a:gd name="connsiteX2623" fmla="*/ 4389130 w 12191981"/>
              <a:gd name="connsiteY2623" fmla="*/ 1158240 h 1706880"/>
              <a:gd name="connsiteX2624" fmla="*/ 4328169 w 12191981"/>
              <a:gd name="connsiteY2624" fmla="*/ 1219200 h 1706880"/>
              <a:gd name="connsiteX2625" fmla="*/ 4267200 w 12191981"/>
              <a:gd name="connsiteY2625" fmla="*/ 1158240 h 1706880"/>
              <a:gd name="connsiteX2626" fmla="*/ 4328169 w 12191981"/>
              <a:gd name="connsiteY2626" fmla="*/ 1097280 h 1706880"/>
              <a:gd name="connsiteX2627" fmla="*/ 4084370 w 12191981"/>
              <a:gd name="connsiteY2627" fmla="*/ 1097280 h 1706880"/>
              <a:gd name="connsiteX2628" fmla="*/ 4127478 w 12191981"/>
              <a:gd name="connsiteY2628" fmla="*/ 1115135 h 1706880"/>
              <a:gd name="connsiteX2629" fmla="*/ 4145334 w 12191981"/>
              <a:gd name="connsiteY2629" fmla="*/ 1158239 h 1706880"/>
              <a:gd name="connsiteX2630" fmla="*/ 4163190 w 12191981"/>
              <a:gd name="connsiteY2630" fmla="*/ 1115135 h 1706880"/>
              <a:gd name="connsiteX2631" fmla="*/ 4206245 w 12191981"/>
              <a:gd name="connsiteY2631" fmla="*/ 1097280 h 1706880"/>
              <a:gd name="connsiteX2632" fmla="*/ 4267200 w 12191981"/>
              <a:gd name="connsiteY2632" fmla="*/ 1158240 h 1706880"/>
              <a:gd name="connsiteX2633" fmla="*/ 4206245 w 12191981"/>
              <a:gd name="connsiteY2633" fmla="*/ 1219200 h 1706880"/>
              <a:gd name="connsiteX2634" fmla="*/ 4163190 w 12191981"/>
              <a:gd name="connsiteY2634" fmla="*/ 1201345 h 1706880"/>
              <a:gd name="connsiteX2635" fmla="*/ 4145334 w 12191981"/>
              <a:gd name="connsiteY2635" fmla="*/ 1158240 h 1706880"/>
              <a:gd name="connsiteX2636" fmla="*/ 4127478 w 12191981"/>
              <a:gd name="connsiteY2636" fmla="*/ 1201345 h 1706880"/>
              <a:gd name="connsiteX2637" fmla="*/ 4084370 w 12191981"/>
              <a:gd name="connsiteY2637" fmla="*/ 1219200 h 1706880"/>
              <a:gd name="connsiteX2638" fmla="*/ 4023406 w 12191981"/>
              <a:gd name="connsiteY2638" fmla="*/ 1158240 h 1706880"/>
              <a:gd name="connsiteX2639" fmla="*/ 4084370 w 12191981"/>
              <a:gd name="connsiteY2639" fmla="*/ 1097280 h 1706880"/>
              <a:gd name="connsiteX2640" fmla="*/ 3718610 w 12191981"/>
              <a:gd name="connsiteY2640" fmla="*/ 1097280 h 1706880"/>
              <a:gd name="connsiteX2641" fmla="*/ 3761708 w 12191981"/>
              <a:gd name="connsiteY2641" fmla="*/ 1115135 h 1706880"/>
              <a:gd name="connsiteX2642" fmla="*/ 3779557 w 12191981"/>
              <a:gd name="connsiteY2642" fmla="*/ 1158238 h 1706880"/>
              <a:gd name="connsiteX2643" fmla="*/ 3797410 w 12191981"/>
              <a:gd name="connsiteY2643" fmla="*/ 1115135 h 1706880"/>
              <a:gd name="connsiteX2644" fmla="*/ 3840519 w 12191981"/>
              <a:gd name="connsiteY2644" fmla="*/ 1097280 h 1706880"/>
              <a:gd name="connsiteX2645" fmla="*/ 3883629 w 12191981"/>
              <a:gd name="connsiteY2645" fmla="*/ 1115135 h 1706880"/>
              <a:gd name="connsiteX2646" fmla="*/ 3901487 w 12191981"/>
              <a:gd name="connsiteY2646" fmla="*/ 1158239 h 1706880"/>
              <a:gd name="connsiteX2647" fmla="*/ 3919344 w 12191981"/>
              <a:gd name="connsiteY2647" fmla="*/ 1115135 h 1706880"/>
              <a:gd name="connsiteX2648" fmla="*/ 3962446 w 12191981"/>
              <a:gd name="connsiteY2648" fmla="*/ 1097280 h 1706880"/>
              <a:gd name="connsiteX2649" fmla="*/ 4023406 w 12191981"/>
              <a:gd name="connsiteY2649" fmla="*/ 1158240 h 1706880"/>
              <a:gd name="connsiteX2650" fmla="*/ 3962446 w 12191981"/>
              <a:gd name="connsiteY2650" fmla="*/ 1219200 h 1706880"/>
              <a:gd name="connsiteX2651" fmla="*/ 3919344 w 12191981"/>
              <a:gd name="connsiteY2651" fmla="*/ 1201345 h 1706880"/>
              <a:gd name="connsiteX2652" fmla="*/ 3901487 w 12191981"/>
              <a:gd name="connsiteY2652" fmla="*/ 1158240 h 1706880"/>
              <a:gd name="connsiteX2653" fmla="*/ 3883629 w 12191981"/>
              <a:gd name="connsiteY2653" fmla="*/ 1201345 h 1706880"/>
              <a:gd name="connsiteX2654" fmla="*/ 3840519 w 12191981"/>
              <a:gd name="connsiteY2654" fmla="*/ 1219200 h 1706880"/>
              <a:gd name="connsiteX2655" fmla="*/ 3797410 w 12191981"/>
              <a:gd name="connsiteY2655" fmla="*/ 1201345 h 1706880"/>
              <a:gd name="connsiteX2656" fmla="*/ 3779557 w 12191981"/>
              <a:gd name="connsiteY2656" fmla="*/ 1158241 h 1706880"/>
              <a:gd name="connsiteX2657" fmla="*/ 3761708 w 12191981"/>
              <a:gd name="connsiteY2657" fmla="*/ 1201345 h 1706880"/>
              <a:gd name="connsiteX2658" fmla="*/ 3718610 w 12191981"/>
              <a:gd name="connsiteY2658" fmla="*/ 1219200 h 1706880"/>
              <a:gd name="connsiteX2659" fmla="*/ 3657661 w 12191981"/>
              <a:gd name="connsiteY2659" fmla="*/ 1158240 h 1706880"/>
              <a:gd name="connsiteX2660" fmla="*/ 3718610 w 12191981"/>
              <a:gd name="connsiteY2660" fmla="*/ 1097280 h 1706880"/>
              <a:gd name="connsiteX2661" fmla="*/ 3596709 w 12191981"/>
              <a:gd name="connsiteY2661" fmla="*/ 1097280 h 1706880"/>
              <a:gd name="connsiteX2662" fmla="*/ 3657661 w 12191981"/>
              <a:gd name="connsiteY2662" fmla="*/ 1158240 h 1706880"/>
              <a:gd name="connsiteX2663" fmla="*/ 3596709 w 12191981"/>
              <a:gd name="connsiteY2663" fmla="*/ 1219200 h 1706880"/>
              <a:gd name="connsiteX2664" fmla="*/ 3553611 w 12191981"/>
              <a:gd name="connsiteY2664" fmla="*/ 1201345 h 1706880"/>
              <a:gd name="connsiteX2665" fmla="*/ 3535761 w 12191981"/>
              <a:gd name="connsiteY2665" fmla="*/ 1158240 h 1706880"/>
              <a:gd name="connsiteX2666" fmla="*/ 3553611 w 12191981"/>
              <a:gd name="connsiteY2666" fmla="*/ 1115135 h 1706880"/>
              <a:gd name="connsiteX2667" fmla="*/ 3596709 w 12191981"/>
              <a:gd name="connsiteY2667" fmla="*/ 1097280 h 1706880"/>
              <a:gd name="connsiteX2668" fmla="*/ 3352862 w 12191981"/>
              <a:gd name="connsiteY2668" fmla="*/ 1097280 h 1706880"/>
              <a:gd name="connsiteX2669" fmla="*/ 3395971 w 12191981"/>
              <a:gd name="connsiteY2669" fmla="*/ 1115135 h 1706880"/>
              <a:gd name="connsiteX2670" fmla="*/ 3413828 w 12191981"/>
              <a:gd name="connsiteY2670" fmla="*/ 1158239 h 1706880"/>
              <a:gd name="connsiteX2671" fmla="*/ 3431683 w 12191981"/>
              <a:gd name="connsiteY2671" fmla="*/ 1115135 h 1706880"/>
              <a:gd name="connsiteX2672" fmla="*/ 3474789 w 12191981"/>
              <a:gd name="connsiteY2672" fmla="*/ 1097280 h 1706880"/>
              <a:gd name="connsiteX2673" fmla="*/ 3517901 w 12191981"/>
              <a:gd name="connsiteY2673" fmla="*/ 1115135 h 1706880"/>
              <a:gd name="connsiteX2674" fmla="*/ 3535761 w 12191981"/>
              <a:gd name="connsiteY2674" fmla="*/ 1158240 h 1706880"/>
              <a:gd name="connsiteX2675" fmla="*/ 3517901 w 12191981"/>
              <a:gd name="connsiteY2675" fmla="*/ 1201345 h 1706880"/>
              <a:gd name="connsiteX2676" fmla="*/ 3474789 w 12191981"/>
              <a:gd name="connsiteY2676" fmla="*/ 1219200 h 1706880"/>
              <a:gd name="connsiteX2677" fmla="*/ 3431683 w 12191981"/>
              <a:gd name="connsiteY2677" fmla="*/ 1201345 h 1706880"/>
              <a:gd name="connsiteX2678" fmla="*/ 3413828 w 12191981"/>
              <a:gd name="connsiteY2678" fmla="*/ 1158240 h 1706880"/>
              <a:gd name="connsiteX2679" fmla="*/ 3395971 w 12191981"/>
              <a:gd name="connsiteY2679" fmla="*/ 1201345 h 1706880"/>
              <a:gd name="connsiteX2680" fmla="*/ 3352862 w 12191981"/>
              <a:gd name="connsiteY2680" fmla="*/ 1219200 h 1706880"/>
              <a:gd name="connsiteX2681" fmla="*/ 3309755 w 12191981"/>
              <a:gd name="connsiteY2681" fmla="*/ 1201345 h 1706880"/>
              <a:gd name="connsiteX2682" fmla="*/ 3291905 w 12191981"/>
              <a:gd name="connsiteY2682" fmla="*/ 1158240 h 1706880"/>
              <a:gd name="connsiteX2683" fmla="*/ 3309755 w 12191981"/>
              <a:gd name="connsiteY2683" fmla="*/ 1115135 h 1706880"/>
              <a:gd name="connsiteX2684" fmla="*/ 3352862 w 12191981"/>
              <a:gd name="connsiteY2684" fmla="*/ 1097280 h 1706880"/>
              <a:gd name="connsiteX2685" fmla="*/ 3230942 w 12191981"/>
              <a:gd name="connsiteY2685" fmla="*/ 1097280 h 1706880"/>
              <a:gd name="connsiteX2686" fmla="*/ 3274046 w 12191981"/>
              <a:gd name="connsiteY2686" fmla="*/ 1115135 h 1706880"/>
              <a:gd name="connsiteX2687" fmla="*/ 3291905 w 12191981"/>
              <a:gd name="connsiteY2687" fmla="*/ 1158240 h 1706880"/>
              <a:gd name="connsiteX2688" fmla="*/ 3274046 w 12191981"/>
              <a:gd name="connsiteY2688" fmla="*/ 1201345 h 1706880"/>
              <a:gd name="connsiteX2689" fmla="*/ 3230942 w 12191981"/>
              <a:gd name="connsiteY2689" fmla="*/ 1219200 h 1706880"/>
              <a:gd name="connsiteX2690" fmla="*/ 3187835 w 12191981"/>
              <a:gd name="connsiteY2690" fmla="*/ 1201345 h 1706880"/>
              <a:gd name="connsiteX2691" fmla="*/ 3169980 w 12191981"/>
              <a:gd name="connsiteY2691" fmla="*/ 1158240 h 1706880"/>
              <a:gd name="connsiteX2692" fmla="*/ 3187835 w 12191981"/>
              <a:gd name="connsiteY2692" fmla="*/ 1115135 h 1706880"/>
              <a:gd name="connsiteX2693" fmla="*/ 3230942 w 12191981"/>
              <a:gd name="connsiteY2693" fmla="*/ 1097280 h 1706880"/>
              <a:gd name="connsiteX2694" fmla="*/ 3109021 w 12191981"/>
              <a:gd name="connsiteY2694" fmla="*/ 1097280 h 1706880"/>
              <a:gd name="connsiteX2695" fmla="*/ 3152125 w 12191981"/>
              <a:gd name="connsiteY2695" fmla="*/ 1115135 h 1706880"/>
              <a:gd name="connsiteX2696" fmla="*/ 3169980 w 12191981"/>
              <a:gd name="connsiteY2696" fmla="*/ 1158240 h 1706880"/>
              <a:gd name="connsiteX2697" fmla="*/ 3152125 w 12191981"/>
              <a:gd name="connsiteY2697" fmla="*/ 1201345 h 1706880"/>
              <a:gd name="connsiteX2698" fmla="*/ 3109021 w 12191981"/>
              <a:gd name="connsiteY2698" fmla="*/ 1219200 h 1706880"/>
              <a:gd name="connsiteX2699" fmla="*/ 3048059 w 12191981"/>
              <a:gd name="connsiteY2699" fmla="*/ 1158240 h 1706880"/>
              <a:gd name="connsiteX2700" fmla="*/ 3109021 w 12191981"/>
              <a:gd name="connsiteY2700" fmla="*/ 1097280 h 1706880"/>
              <a:gd name="connsiteX2701" fmla="*/ 2865180 w 12191981"/>
              <a:gd name="connsiteY2701" fmla="*/ 1097280 h 1706880"/>
              <a:gd name="connsiteX2702" fmla="*/ 2908288 w 12191981"/>
              <a:gd name="connsiteY2702" fmla="*/ 1115135 h 1706880"/>
              <a:gd name="connsiteX2703" fmla="*/ 2926139 w 12191981"/>
              <a:gd name="connsiteY2703" fmla="*/ 1158238 h 1706880"/>
              <a:gd name="connsiteX2704" fmla="*/ 2943995 w 12191981"/>
              <a:gd name="connsiteY2704" fmla="*/ 1115135 h 1706880"/>
              <a:gd name="connsiteX2705" fmla="*/ 2987101 w 12191981"/>
              <a:gd name="connsiteY2705" fmla="*/ 1097280 h 1706880"/>
              <a:gd name="connsiteX2706" fmla="*/ 3048059 w 12191981"/>
              <a:gd name="connsiteY2706" fmla="*/ 1158240 h 1706880"/>
              <a:gd name="connsiteX2707" fmla="*/ 2987101 w 12191981"/>
              <a:gd name="connsiteY2707" fmla="*/ 1219200 h 1706880"/>
              <a:gd name="connsiteX2708" fmla="*/ 2943995 w 12191981"/>
              <a:gd name="connsiteY2708" fmla="*/ 1201345 h 1706880"/>
              <a:gd name="connsiteX2709" fmla="*/ 2926139 w 12191981"/>
              <a:gd name="connsiteY2709" fmla="*/ 1158241 h 1706880"/>
              <a:gd name="connsiteX2710" fmla="*/ 2908288 w 12191981"/>
              <a:gd name="connsiteY2710" fmla="*/ 1201345 h 1706880"/>
              <a:gd name="connsiteX2711" fmla="*/ 2865180 w 12191981"/>
              <a:gd name="connsiteY2711" fmla="*/ 1219200 h 1706880"/>
              <a:gd name="connsiteX2712" fmla="*/ 2804221 w 12191981"/>
              <a:gd name="connsiteY2712" fmla="*/ 1158240 h 1706880"/>
              <a:gd name="connsiteX2713" fmla="*/ 2865180 w 12191981"/>
              <a:gd name="connsiteY2713" fmla="*/ 1097280 h 1706880"/>
              <a:gd name="connsiteX2714" fmla="*/ 2621340 w 12191981"/>
              <a:gd name="connsiteY2714" fmla="*/ 1097280 h 1706880"/>
              <a:gd name="connsiteX2715" fmla="*/ 2664444 w 12191981"/>
              <a:gd name="connsiteY2715" fmla="*/ 1115135 h 1706880"/>
              <a:gd name="connsiteX2716" fmla="*/ 2682299 w 12191981"/>
              <a:gd name="connsiteY2716" fmla="*/ 1158239 h 1706880"/>
              <a:gd name="connsiteX2717" fmla="*/ 2700155 w 12191981"/>
              <a:gd name="connsiteY2717" fmla="*/ 1115135 h 1706880"/>
              <a:gd name="connsiteX2718" fmla="*/ 2743260 w 12191981"/>
              <a:gd name="connsiteY2718" fmla="*/ 1097280 h 1706880"/>
              <a:gd name="connsiteX2719" fmla="*/ 2804221 w 12191981"/>
              <a:gd name="connsiteY2719" fmla="*/ 1158240 h 1706880"/>
              <a:gd name="connsiteX2720" fmla="*/ 2743260 w 12191981"/>
              <a:gd name="connsiteY2720" fmla="*/ 1219200 h 1706880"/>
              <a:gd name="connsiteX2721" fmla="*/ 2700155 w 12191981"/>
              <a:gd name="connsiteY2721" fmla="*/ 1201345 h 1706880"/>
              <a:gd name="connsiteX2722" fmla="*/ 2682299 w 12191981"/>
              <a:gd name="connsiteY2722" fmla="*/ 1158240 h 1706880"/>
              <a:gd name="connsiteX2723" fmla="*/ 2664444 w 12191981"/>
              <a:gd name="connsiteY2723" fmla="*/ 1201345 h 1706880"/>
              <a:gd name="connsiteX2724" fmla="*/ 2621340 w 12191981"/>
              <a:gd name="connsiteY2724" fmla="*/ 1219200 h 1706880"/>
              <a:gd name="connsiteX2725" fmla="*/ 2578235 w 12191981"/>
              <a:gd name="connsiteY2725" fmla="*/ 1201345 h 1706880"/>
              <a:gd name="connsiteX2726" fmla="*/ 2560381 w 12191981"/>
              <a:gd name="connsiteY2726" fmla="*/ 1158240 h 1706880"/>
              <a:gd name="connsiteX2727" fmla="*/ 2578235 w 12191981"/>
              <a:gd name="connsiteY2727" fmla="*/ 1115135 h 1706880"/>
              <a:gd name="connsiteX2728" fmla="*/ 2621340 w 12191981"/>
              <a:gd name="connsiteY2728" fmla="*/ 1097280 h 1706880"/>
              <a:gd name="connsiteX2729" fmla="*/ 2499423 w 12191981"/>
              <a:gd name="connsiteY2729" fmla="*/ 1097280 h 1706880"/>
              <a:gd name="connsiteX2730" fmla="*/ 2542527 w 12191981"/>
              <a:gd name="connsiteY2730" fmla="*/ 1115135 h 1706880"/>
              <a:gd name="connsiteX2731" fmla="*/ 2560381 w 12191981"/>
              <a:gd name="connsiteY2731" fmla="*/ 1158240 h 1706880"/>
              <a:gd name="connsiteX2732" fmla="*/ 2542527 w 12191981"/>
              <a:gd name="connsiteY2732" fmla="*/ 1201345 h 1706880"/>
              <a:gd name="connsiteX2733" fmla="*/ 2499423 w 12191981"/>
              <a:gd name="connsiteY2733" fmla="*/ 1219200 h 1706880"/>
              <a:gd name="connsiteX2734" fmla="*/ 2456319 w 12191981"/>
              <a:gd name="connsiteY2734" fmla="*/ 1201345 h 1706880"/>
              <a:gd name="connsiteX2735" fmla="*/ 2438464 w 12191981"/>
              <a:gd name="connsiteY2735" fmla="*/ 1158240 h 1706880"/>
              <a:gd name="connsiteX2736" fmla="*/ 2456319 w 12191981"/>
              <a:gd name="connsiteY2736" fmla="*/ 1115135 h 1706880"/>
              <a:gd name="connsiteX2737" fmla="*/ 2499423 w 12191981"/>
              <a:gd name="connsiteY2737" fmla="*/ 1097280 h 1706880"/>
              <a:gd name="connsiteX2738" fmla="*/ 2377505 w 12191981"/>
              <a:gd name="connsiteY2738" fmla="*/ 1097280 h 1706880"/>
              <a:gd name="connsiteX2739" fmla="*/ 2420609 w 12191981"/>
              <a:gd name="connsiteY2739" fmla="*/ 1115135 h 1706880"/>
              <a:gd name="connsiteX2740" fmla="*/ 2438464 w 12191981"/>
              <a:gd name="connsiteY2740" fmla="*/ 1158240 h 1706880"/>
              <a:gd name="connsiteX2741" fmla="*/ 2420609 w 12191981"/>
              <a:gd name="connsiteY2741" fmla="*/ 1201345 h 1706880"/>
              <a:gd name="connsiteX2742" fmla="*/ 2377505 w 12191981"/>
              <a:gd name="connsiteY2742" fmla="*/ 1219200 h 1706880"/>
              <a:gd name="connsiteX2743" fmla="*/ 2334401 w 12191981"/>
              <a:gd name="connsiteY2743" fmla="*/ 1201345 h 1706880"/>
              <a:gd name="connsiteX2744" fmla="*/ 2316547 w 12191981"/>
              <a:gd name="connsiteY2744" fmla="*/ 1158240 h 1706880"/>
              <a:gd name="connsiteX2745" fmla="*/ 2334401 w 12191981"/>
              <a:gd name="connsiteY2745" fmla="*/ 1115135 h 1706880"/>
              <a:gd name="connsiteX2746" fmla="*/ 2377505 w 12191981"/>
              <a:gd name="connsiteY2746" fmla="*/ 1097280 h 1706880"/>
              <a:gd name="connsiteX2747" fmla="*/ 2255587 w 12191981"/>
              <a:gd name="connsiteY2747" fmla="*/ 1097280 h 1706880"/>
              <a:gd name="connsiteX2748" fmla="*/ 2298693 w 12191981"/>
              <a:gd name="connsiteY2748" fmla="*/ 1115135 h 1706880"/>
              <a:gd name="connsiteX2749" fmla="*/ 2316547 w 12191981"/>
              <a:gd name="connsiteY2749" fmla="*/ 1158240 h 1706880"/>
              <a:gd name="connsiteX2750" fmla="*/ 2298693 w 12191981"/>
              <a:gd name="connsiteY2750" fmla="*/ 1201345 h 1706880"/>
              <a:gd name="connsiteX2751" fmla="*/ 2255587 w 12191981"/>
              <a:gd name="connsiteY2751" fmla="*/ 1219200 h 1706880"/>
              <a:gd name="connsiteX2752" fmla="*/ 2212480 w 12191981"/>
              <a:gd name="connsiteY2752" fmla="*/ 1201345 h 1706880"/>
              <a:gd name="connsiteX2753" fmla="*/ 2194628 w 12191981"/>
              <a:gd name="connsiteY2753" fmla="*/ 1158240 h 1706880"/>
              <a:gd name="connsiteX2754" fmla="*/ 2212480 w 12191981"/>
              <a:gd name="connsiteY2754" fmla="*/ 1115135 h 1706880"/>
              <a:gd name="connsiteX2755" fmla="*/ 2255587 w 12191981"/>
              <a:gd name="connsiteY2755" fmla="*/ 1097280 h 1706880"/>
              <a:gd name="connsiteX2756" fmla="*/ 2011727 w 12191981"/>
              <a:gd name="connsiteY2756" fmla="*/ 1097280 h 1706880"/>
              <a:gd name="connsiteX2757" fmla="*/ 2054833 w 12191981"/>
              <a:gd name="connsiteY2757" fmla="*/ 1115135 h 1706880"/>
              <a:gd name="connsiteX2758" fmla="*/ 2072687 w 12191981"/>
              <a:gd name="connsiteY2758" fmla="*/ 1158238 h 1706880"/>
              <a:gd name="connsiteX2759" fmla="*/ 2090542 w 12191981"/>
              <a:gd name="connsiteY2759" fmla="*/ 1115135 h 1706880"/>
              <a:gd name="connsiteX2760" fmla="*/ 2133669 w 12191981"/>
              <a:gd name="connsiteY2760" fmla="*/ 1097280 h 1706880"/>
              <a:gd name="connsiteX2761" fmla="*/ 2176774 w 12191981"/>
              <a:gd name="connsiteY2761" fmla="*/ 1115135 h 1706880"/>
              <a:gd name="connsiteX2762" fmla="*/ 2194628 w 12191981"/>
              <a:gd name="connsiteY2762" fmla="*/ 1158240 h 1706880"/>
              <a:gd name="connsiteX2763" fmla="*/ 2176774 w 12191981"/>
              <a:gd name="connsiteY2763" fmla="*/ 1201345 h 1706880"/>
              <a:gd name="connsiteX2764" fmla="*/ 2133669 w 12191981"/>
              <a:gd name="connsiteY2764" fmla="*/ 1219200 h 1706880"/>
              <a:gd name="connsiteX2765" fmla="*/ 2090542 w 12191981"/>
              <a:gd name="connsiteY2765" fmla="*/ 1201345 h 1706880"/>
              <a:gd name="connsiteX2766" fmla="*/ 2072687 w 12191981"/>
              <a:gd name="connsiteY2766" fmla="*/ 1158241 h 1706880"/>
              <a:gd name="connsiteX2767" fmla="*/ 2054833 w 12191981"/>
              <a:gd name="connsiteY2767" fmla="*/ 1201345 h 1706880"/>
              <a:gd name="connsiteX2768" fmla="*/ 2011727 w 12191981"/>
              <a:gd name="connsiteY2768" fmla="*/ 1219200 h 1706880"/>
              <a:gd name="connsiteX2769" fmla="*/ 1950769 w 12191981"/>
              <a:gd name="connsiteY2769" fmla="*/ 1158240 h 1706880"/>
              <a:gd name="connsiteX2770" fmla="*/ 2011727 w 12191981"/>
              <a:gd name="connsiteY2770" fmla="*/ 1097280 h 1706880"/>
              <a:gd name="connsiteX2771" fmla="*/ 1889806 w 12191981"/>
              <a:gd name="connsiteY2771" fmla="*/ 1097280 h 1706880"/>
              <a:gd name="connsiteX2772" fmla="*/ 1950769 w 12191981"/>
              <a:gd name="connsiteY2772" fmla="*/ 1158240 h 1706880"/>
              <a:gd name="connsiteX2773" fmla="*/ 1889806 w 12191981"/>
              <a:gd name="connsiteY2773" fmla="*/ 1219200 h 1706880"/>
              <a:gd name="connsiteX2774" fmla="*/ 1846701 w 12191981"/>
              <a:gd name="connsiteY2774" fmla="*/ 1201345 h 1706880"/>
              <a:gd name="connsiteX2775" fmla="*/ 1828847 w 12191981"/>
              <a:gd name="connsiteY2775" fmla="*/ 1158240 h 1706880"/>
              <a:gd name="connsiteX2776" fmla="*/ 1846701 w 12191981"/>
              <a:gd name="connsiteY2776" fmla="*/ 1115135 h 1706880"/>
              <a:gd name="connsiteX2777" fmla="*/ 1889806 w 12191981"/>
              <a:gd name="connsiteY2777" fmla="*/ 1097280 h 1706880"/>
              <a:gd name="connsiteX2778" fmla="*/ 1767887 w 12191981"/>
              <a:gd name="connsiteY2778" fmla="*/ 1097280 h 1706880"/>
              <a:gd name="connsiteX2779" fmla="*/ 1810992 w 12191981"/>
              <a:gd name="connsiteY2779" fmla="*/ 1115135 h 1706880"/>
              <a:gd name="connsiteX2780" fmla="*/ 1828847 w 12191981"/>
              <a:gd name="connsiteY2780" fmla="*/ 1158240 h 1706880"/>
              <a:gd name="connsiteX2781" fmla="*/ 1810992 w 12191981"/>
              <a:gd name="connsiteY2781" fmla="*/ 1201345 h 1706880"/>
              <a:gd name="connsiteX2782" fmla="*/ 1767887 w 12191981"/>
              <a:gd name="connsiteY2782" fmla="*/ 1219200 h 1706880"/>
              <a:gd name="connsiteX2783" fmla="*/ 1724782 w 12191981"/>
              <a:gd name="connsiteY2783" fmla="*/ 1201345 h 1706880"/>
              <a:gd name="connsiteX2784" fmla="*/ 1706928 w 12191981"/>
              <a:gd name="connsiteY2784" fmla="*/ 1158240 h 1706880"/>
              <a:gd name="connsiteX2785" fmla="*/ 1724782 w 12191981"/>
              <a:gd name="connsiteY2785" fmla="*/ 1115135 h 1706880"/>
              <a:gd name="connsiteX2786" fmla="*/ 1767887 w 12191981"/>
              <a:gd name="connsiteY2786" fmla="*/ 1097280 h 1706880"/>
              <a:gd name="connsiteX2787" fmla="*/ 1645968 w 12191981"/>
              <a:gd name="connsiteY2787" fmla="*/ 1097280 h 1706880"/>
              <a:gd name="connsiteX2788" fmla="*/ 1689073 w 12191981"/>
              <a:gd name="connsiteY2788" fmla="*/ 1115135 h 1706880"/>
              <a:gd name="connsiteX2789" fmla="*/ 1706928 w 12191981"/>
              <a:gd name="connsiteY2789" fmla="*/ 1158240 h 1706880"/>
              <a:gd name="connsiteX2790" fmla="*/ 1689073 w 12191981"/>
              <a:gd name="connsiteY2790" fmla="*/ 1201345 h 1706880"/>
              <a:gd name="connsiteX2791" fmla="*/ 1645968 w 12191981"/>
              <a:gd name="connsiteY2791" fmla="*/ 1219200 h 1706880"/>
              <a:gd name="connsiteX2792" fmla="*/ 1602863 w 12191981"/>
              <a:gd name="connsiteY2792" fmla="*/ 1201345 h 1706880"/>
              <a:gd name="connsiteX2793" fmla="*/ 1585008 w 12191981"/>
              <a:gd name="connsiteY2793" fmla="*/ 1158240 h 1706880"/>
              <a:gd name="connsiteX2794" fmla="*/ 1602863 w 12191981"/>
              <a:gd name="connsiteY2794" fmla="*/ 1115135 h 1706880"/>
              <a:gd name="connsiteX2795" fmla="*/ 1645968 w 12191981"/>
              <a:gd name="connsiteY2795" fmla="*/ 1097280 h 1706880"/>
              <a:gd name="connsiteX2796" fmla="*/ 1524049 w 12191981"/>
              <a:gd name="connsiteY2796" fmla="*/ 1097280 h 1706880"/>
              <a:gd name="connsiteX2797" fmla="*/ 1567153 w 12191981"/>
              <a:gd name="connsiteY2797" fmla="*/ 1115135 h 1706880"/>
              <a:gd name="connsiteX2798" fmla="*/ 1585008 w 12191981"/>
              <a:gd name="connsiteY2798" fmla="*/ 1158240 h 1706880"/>
              <a:gd name="connsiteX2799" fmla="*/ 1567153 w 12191981"/>
              <a:gd name="connsiteY2799" fmla="*/ 1201345 h 1706880"/>
              <a:gd name="connsiteX2800" fmla="*/ 1524049 w 12191981"/>
              <a:gd name="connsiteY2800" fmla="*/ 1219200 h 1706880"/>
              <a:gd name="connsiteX2801" fmla="*/ 1480944 w 12191981"/>
              <a:gd name="connsiteY2801" fmla="*/ 1201345 h 1706880"/>
              <a:gd name="connsiteX2802" fmla="*/ 1463089 w 12191981"/>
              <a:gd name="connsiteY2802" fmla="*/ 1158240 h 1706880"/>
              <a:gd name="connsiteX2803" fmla="*/ 1480944 w 12191981"/>
              <a:gd name="connsiteY2803" fmla="*/ 1115135 h 1706880"/>
              <a:gd name="connsiteX2804" fmla="*/ 1524049 w 12191981"/>
              <a:gd name="connsiteY2804" fmla="*/ 1097280 h 1706880"/>
              <a:gd name="connsiteX2805" fmla="*/ 1402129 w 12191981"/>
              <a:gd name="connsiteY2805" fmla="*/ 1097280 h 1706880"/>
              <a:gd name="connsiteX2806" fmla="*/ 1445235 w 12191981"/>
              <a:gd name="connsiteY2806" fmla="*/ 1115135 h 1706880"/>
              <a:gd name="connsiteX2807" fmla="*/ 1463089 w 12191981"/>
              <a:gd name="connsiteY2807" fmla="*/ 1158240 h 1706880"/>
              <a:gd name="connsiteX2808" fmla="*/ 1445235 w 12191981"/>
              <a:gd name="connsiteY2808" fmla="*/ 1201345 h 1706880"/>
              <a:gd name="connsiteX2809" fmla="*/ 1402129 w 12191981"/>
              <a:gd name="connsiteY2809" fmla="*/ 1219200 h 1706880"/>
              <a:gd name="connsiteX2810" fmla="*/ 1359025 w 12191981"/>
              <a:gd name="connsiteY2810" fmla="*/ 1201345 h 1706880"/>
              <a:gd name="connsiteX2811" fmla="*/ 1341170 w 12191981"/>
              <a:gd name="connsiteY2811" fmla="*/ 1158240 h 1706880"/>
              <a:gd name="connsiteX2812" fmla="*/ 1359025 w 12191981"/>
              <a:gd name="connsiteY2812" fmla="*/ 1115135 h 1706880"/>
              <a:gd name="connsiteX2813" fmla="*/ 1402129 w 12191981"/>
              <a:gd name="connsiteY2813" fmla="*/ 1097280 h 1706880"/>
              <a:gd name="connsiteX2814" fmla="*/ 1280210 w 12191981"/>
              <a:gd name="connsiteY2814" fmla="*/ 1097280 h 1706880"/>
              <a:gd name="connsiteX2815" fmla="*/ 1323315 w 12191981"/>
              <a:gd name="connsiteY2815" fmla="*/ 1115135 h 1706880"/>
              <a:gd name="connsiteX2816" fmla="*/ 1341170 w 12191981"/>
              <a:gd name="connsiteY2816" fmla="*/ 1158240 h 1706880"/>
              <a:gd name="connsiteX2817" fmla="*/ 1323315 w 12191981"/>
              <a:gd name="connsiteY2817" fmla="*/ 1201345 h 1706880"/>
              <a:gd name="connsiteX2818" fmla="*/ 1280210 w 12191981"/>
              <a:gd name="connsiteY2818" fmla="*/ 1219200 h 1706880"/>
              <a:gd name="connsiteX2819" fmla="*/ 1237106 w 12191981"/>
              <a:gd name="connsiteY2819" fmla="*/ 1201345 h 1706880"/>
              <a:gd name="connsiteX2820" fmla="*/ 1219251 w 12191981"/>
              <a:gd name="connsiteY2820" fmla="*/ 1158240 h 1706880"/>
              <a:gd name="connsiteX2821" fmla="*/ 1237106 w 12191981"/>
              <a:gd name="connsiteY2821" fmla="*/ 1115135 h 1706880"/>
              <a:gd name="connsiteX2822" fmla="*/ 1280210 w 12191981"/>
              <a:gd name="connsiteY2822" fmla="*/ 1097280 h 1706880"/>
              <a:gd name="connsiteX2823" fmla="*/ 1158292 w 12191981"/>
              <a:gd name="connsiteY2823" fmla="*/ 1097280 h 1706880"/>
              <a:gd name="connsiteX2824" fmla="*/ 1201396 w 12191981"/>
              <a:gd name="connsiteY2824" fmla="*/ 1115135 h 1706880"/>
              <a:gd name="connsiteX2825" fmla="*/ 1219251 w 12191981"/>
              <a:gd name="connsiteY2825" fmla="*/ 1158240 h 1706880"/>
              <a:gd name="connsiteX2826" fmla="*/ 1201396 w 12191981"/>
              <a:gd name="connsiteY2826" fmla="*/ 1201345 h 1706880"/>
              <a:gd name="connsiteX2827" fmla="*/ 1158292 w 12191981"/>
              <a:gd name="connsiteY2827" fmla="*/ 1219200 h 1706880"/>
              <a:gd name="connsiteX2828" fmla="*/ 1115187 w 12191981"/>
              <a:gd name="connsiteY2828" fmla="*/ 1201345 h 1706880"/>
              <a:gd name="connsiteX2829" fmla="*/ 1097332 w 12191981"/>
              <a:gd name="connsiteY2829" fmla="*/ 1158240 h 1706880"/>
              <a:gd name="connsiteX2830" fmla="*/ 1115187 w 12191981"/>
              <a:gd name="connsiteY2830" fmla="*/ 1115135 h 1706880"/>
              <a:gd name="connsiteX2831" fmla="*/ 1158292 w 12191981"/>
              <a:gd name="connsiteY2831" fmla="*/ 1097280 h 1706880"/>
              <a:gd name="connsiteX2832" fmla="*/ 1036372 w 12191981"/>
              <a:gd name="connsiteY2832" fmla="*/ 1097280 h 1706880"/>
              <a:gd name="connsiteX2833" fmla="*/ 1079477 w 12191981"/>
              <a:gd name="connsiteY2833" fmla="*/ 1115135 h 1706880"/>
              <a:gd name="connsiteX2834" fmla="*/ 1097332 w 12191981"/>
              <a:gd name="connsiteY2834" fmla="*/ 1158240 h 1706880"/>
              <a:gd name="connsiteX2835" fmla="*/ 1079477 w 12191981"/>
              <a:gd name="connsiteY2835" fmla="*/ 1201345 h 1706880"/>
              <a:gd name="connsiteX2836" fmla="*/ 1036372 w 12191981"/>
              <a:gd name="connsiteY2836" fmla="*/ 1219200 h 1706880"/>
              <a:gd name="connsiteX2837" fmla="*/ 993267 w 12191981"/>
              <a:gd name="connsiteY2837" fmla="*/ 1201345 h 1706880"/>
              <a:gd name="connsiteX2838" fmla="*/ 975413 w 12191981"/>
              <a:gd name="connsiteY2838" fmla="*/ 1158240 h 1706880"/>
              <a:gd name="connsiteX2839" fmla="*/ 993267 w 12191981"/>
              <a:gd name="connsiteY2839" fmla="*/ 1115135 h 1706880"/>
              <a:gd name="connsiteX2840" fmla="*/ 1036372 w 12191981"/>
              <a:gd name="connsiteY2840" fmla="*/ 1097280 h 1706880"/>
              <a:gd name="connsiteX2841" fmla="*/ 914453 w 12191981"/>
              <a:gd name="connsiteY2841" fmla="*/ 1097280 h 1706880"/>
              <a:gd name="connsiteX2842" fmla="*/ 957558 w 12191981"/>
              <a:gd name="connsiteY2842" fmla="*/ 1115135 h 1706880"/>
              <a:gd name="connsiteX2843" fmla="*/ 975413 w 12191981"/>
              <a:gd name="connsiteY2843" fmla="*/ 1158240 h 1706880"/>
              <a:gd name="connsiteX2844" fmla="*/ 957558 w 12191981"/>
              <a:gd name="connsiteY2844" fmla="*/ 1201345 h 1706880"/>
              <a:gd name="connsiteX2845" fmla="*/ 914453 w 12191981"/>
              <a:gd name="connsiteY2845" fmla="*/ 1219200 h 1706880"/>
              <a:gd name="connsiteX2846" fmla="*/ 871348 w 12191981"/>
              <a:gd name="connsiteY2846" fmla="*/ 1201345 h 1706880"/>
              <a:gd name="connsiteX2847" fmla="*/ 853494 w 12191981"/>
              <a:gd name="connsiteY2847" fmla="*/ 1158240 h 1706880"/>
              <a:gd name="connsiteX2848" fmla="*/ 871348 w 12191981"/>
              <a:gd name="connsiteY2848" fmla="*/ 1115135 h 1706880"/>
              <a:gd name="connsiteX2849" fmla="*/ 914453 w 12191981"/>
              <a:gd name="connsiteY2849" fmla="*/ 1097280 h 1706880"/>
              <a:gd name="connsiteX2850" fmla="*/ 792534 w 12191981"/>
              <a:gd name="connsiteY2850" fmla="*/ 1097280 h 1706880"/>
              <a:gd name="connsiteX2851" fmla="*/ 835639 w 12191981"/>
              <a:gd name="connsiteY2851" fmla="*/ 1115135 h 1706880"/>
              <a:gd name="connsiteX2852" fmla="*/ 853494 w 12191981"/>
              <a:gd name="connsiteY2852" fmla="*/ 1158240 h 1706880"/>
              <a:gd name="connsiteX2853" fmla="*/ 835639 w 12191981"/>
              <a:gd name="connsiteY2853" fmla="*/ 1201345 h 1706880"/>
              <a:gd name="connsiteX2854" fmla="*/ 792534 w 12191981"/>
              <a:gd name="connsiteY2854" fmla="*/ 1219200 h 1706880"/>
              <a:gd name="connsiteX2855" fmla="*/ 731575 w 12191981"/>
              <a:gd name="connsiteY2855" fmla="*/ 1158240 h 1706880"/>
              <a:gd name="connsiteX2856" fmla="*/ 792534 w 12191981"/>
              <a:gd name="connsiteY2856" fmla="*/ 1097280 h 1706880"/>
              <a:gd name="connsiteX2857" fmla="*/ 670615 w 12191981"/>
              <a:gd name="connsiteY2857" fmla="*/ 1097280 h 1706880"/>
              <a:gd name="connsiteX2858" fmla="*/ 731575 w 12191981"/>
              <a:gd name="connsiteY2858" fmla="*/ 1158240 h 1706880"/>
              <a:gd name="connsiteX2859" fmla="*/ 670615 w 12191981"/>
              <a:gd name="connsiteY2859" fmla="*/ 1219200 h 1706880"/>
              <a:gd name="connsiteX2860" fmla="*/ 627510 w 12191981"/>
              <a:gd name="connsiteY2860" fmla="*/ 1201345 h 1706880"/>
              <a:gd name="connsiteX2861" fmla="*/ 609655 w 12191981"/>
              <a:gd name="connsiteY2861" fmla="*/ 1158240 h 1706880"/>
              <a:gd name="connsiteX2862" fmla="*/ 627510 w 12191981"/>
              <a:gd name="connsiteY2862" fmla="*/ 1115135 h 1706880"/>
              <a:gd name="connsiteX2863" fmla="*/ 670615 w 12191981"/>
              <a:gd name="connsiteY2863" fmla="*/ 1097280 h 1706880"/>
              <a:gd name="connsiteX2864" fmla="*/ 548696 w 12191981"/>
              <a:gd name="connsiteY2864" fmla="*/ 1097280 h 1706880"/>
              <a:gd name="connsiteX2865" fmla="*/ 591801 w 12191981"/>
              <a:gd name="connsiteY2865" fmla="*/ 1115135 h 1706880"/>
              <a:gd name="connsiteX2866" fmla="*/ 609655 w 12191981"/>
              <a:gd name="connsiteY2866" fmla="*/ 1158240 h 1706880"/>
              <a:gd name="connsiteX2867" fmla="*/ 591801 w 12191981"/>
              <a:gd name="connsiteY2867" fmla="*/ 1201345 h 1706880"/>
              <a:gd name="connsiteX2868" fmla="*/ 548696 w 12191981"/>
              <a:gd name="connsiteY2868" fmla="*/ 1219200 h 1706880"/>
              <a:gd name="connsiteX2869" fmla="*/ 505591 w 12191981"/>
              <a:gd name="connsiteY2869" fmla="*/ 1201345 h 1706880"/>
              <a:gd name="connsiteX2870" fmla="*/ 487737 w 12191981"/>
              <a:gd name="connsiteY2870" fmla="*/ 1158240 h 1706880"/>
              <a:gd name="connsiteX2871" fmla="*/ 505591 w 12191981"/>
              <a:gd name="connsiteY2871" fmla="*/ 1115135 h 1706880"/>
              <a:gd name="connsiteX2872" fmla="*/ 548696 w 12191981"/>
              <a:gd name="connsiteY2872" fmla="*/ 1097280 h 1706880"/>
              <a:gd name="connsiteX2873" fmla="*/ 426777 w 12191981"/>
              <a:gd name="connsiteY2873" fmla="*/ 1097280 h 1706880"/>
              <a:gd name="connsiteX2874" fmla="*/ 469882 w 12191981"/>
              <a:gd name="connsiteY2874" fmla="*/ 1115135 h 1706880"/>
              <a:gd name="connsiteX2875" fmla="*/ 487737 w 12191981"/>
              <a:gd name="connsiteY2875" fmla="*/ 1158240 h 1706880"/>
              <a:gd name="connsiteX2876" fmla="*/ 469882 w 12191981"/>
              <a:gd name="connsiteY2876" fmla="*/ 1201345 h 1706880"/>
              <a:gd name="connsiteX2877" fmla="*/ 426777 w 12191981"/>
              <a:gd name="connsiteY2877" fmla="*/ 1219200 h 1706880"/>
              <a:gd name="connsiteX2878" fmla="*/ 383672 w 12191981"/>
              <a:gd name="connsiteY2878" fmla="*/ 1201345 h 1706880"/>
              <a:gd name="connsiteX2879" fmla="*/ 365818 w 12191981"/>
              <a:gd name="connsiteY2879" fmla="*/ 1158240 h 1706880"/>
              <a:gd name="connsiteX2880" fmla="*/ 383672 w 12191981"/>
              <a:gd name="connsiteY2880" fmla="*/ 1115135 h 1706880"/>
              <a:gd name="connsiteX2881" fmla="*/ 426777 w 12191981"/>
              <a:gd name="connsiteY2881" fmla="*/ 1097280 h 1706880"/>
              <a:gd name="connsiteX2882" fmla="*/ 304858 w 12191981"/>
              <a:gd name="connsiteY2882" fmla="*/ 1097280 h 1706880"/>
              <a:gd name="connsiteX2883" fmla="*/ 347963 w 12191981"/>
              <a:gd name="connsiteY2883" fmla="*/ 1115135 h 1706880"/>
              <a:gd name="connsiteX2884" fmla="*/ 365818 w 12191981"/>
              <a:gd name="connsiteY2884" fmla="*/ 1158240 h 1706880"/>
              <a:gd name="connsiteX2885" fmla="*/ 347963 w 12191981"/>
              <a:gd name="connsiteY2885" fmla="*/ 1201345 h 1706880"/>
              <a:gd name="connsiteX2886" fmla="*/ 304858 w 12191981"/>
              <a:gd name="connsiteY2886" fmla="*/ 1219200 h 1706880"/>
              <a:gd name="connsiteX2887" fmla="*/ 261753 w 12191981"/>
              <a:gd name="connsiteY2887" fmla="*/ 1201345 h 1706880"/>
              <a:gd name="connsiteX2888" fmla="*/ 243898 w 12191981"/>
              <a:gd name="connsiteY2888" fmla="*/ 1158240 h 1706880"/>
              <a:gd name="connsiteX2889" fmla="*/ 261753 w 12191981"/>
              <a:gd name="connsiteY2889" fmla="*/ 1115135 h 1706880"/>
              <a:gd name="connsiteX2890" fmla="*/ 304858 w 12191981"/>
              <a:gd name="connsiteY2890" fmla="*/ 1097280 h 1706880"/>
              <a:gd name="connsiteX2891" fmla="*/ 182939 w 12191981"/>
              <a:gd name="connsiteY2891" fmla="*/ 1097280 h 1706880"/>
              <a:gd name="connsiteX2892" fmla="*/ 226044 w 12191981"/>
              <a:gd name="connsiteY2892" fmla="*/ 1115135 h 1706880"/>
              <a:gd name="connsiteX2893" fmla="*/ 243898 w 12191981"/>
              <a:gd name="connsiteY2893" fmla="*/ 1158240 h 1706880"/>
              <a:gd name="connsiteX2894" fmla="*/ 226044 w 12191981"/>
              <a:gd name="connsiteY2894" fmla="*/ 1201345 h 1706880"/>
              <a:gd name="connsiteX2895" fmla="*/ 182939 w 12191981"/>
              <a:gd name="connsiteY2895" fmla="*/ 1219200 h 1706880"/>
              <a:gd name="connsiteX2896" fmla="*/ 139834 w 12191981"/>
              <a:gd name="connsiteY2896" fmla="*/ 1201345 h 1706880"/>
              <a:gd name="connsiteX2897" fmla="*/ 121979 w 12191981"/>
              <a:gd name="connsiteY2897" fmla="*/ 1158240 h 1706880"/>
              <a:gd name="connsiteX2898" fmla="*/ 139834 w 12191981"/>
              <a:gd name="connsiteY2898" fmla="*/ 1115135 h 1706880"/>
              <a:gd name="connsiteX2899" fmla="*/ 182939 w 12191981"/>
              <a:gd name="connsiteY2899" fmla="*/ 1097280 h 1706880"/>
              <a:gd name="connsiteX2900" fmla="*/ 61020 w 12191981"/>
              <a:gd name="connsiteY2900" fmla="*/ 1097280 h 1706880"/>
              <a:gd name="connsiteX2901" fmla="*/ 104125 w 12191981"/>
              <a:gd name="connsiteY2901" fmla="*/ 1115135 h 1706880"/>
              <a:gd name="connsiteX2902" fmla="*/ 121979 w 12191981"/>
              <a:gd name="connsiteY2902" fmla="*/ 1158240 h 1706880"/>
              <a:gd name="connsiteX2903" fmla="*/ 104125 w 12191981"/>
              <a:gd name="connsiteY2903" fmla="*/ 1201345 h 1706880"/>
              <a:gd name="connsiteX2904" fmla="*/ 61020 w 12191981"/>
              <a:gd name="connsiteY2904" fmla="*/ 1219200 h 1706880"/>
              <a:gd name="connsiteX2905" fmla="*/ 60 w 12191981"/>
              <a:gd name="connsiteY2905" fmla="*/ 1158240 h 1706880"/>
              <a:gd name="connsiteX2906" fmla="*/ 61020 w 12191981"/>
              <a:gd name="connsiteY2906" fmla="*/ 1097280 h 1706880"/>
              <a:gd name="connsiteX2907" fmla="*/ 12009102 w 12191981"/>
              <a:gd name="connsiteY2907" fmla="*/ 975360 h 1706880"/>
              <a:gd name="connsiteX2908" fmla="*/ 12052207 w 12191981"/>
              <a:gd name="connsiteY2908" fmla="*/ 993215 h 1706880"/>
              <a:gd name="connsiteX2909" fmla="*/ 12070061 w 12191981"/>
              <a:gd name="connsiteY2909" fmla="*/ 1036319 h 1706880"/>
              <a:gd name="connsiteX2910" fmla="*/ 12087916 w 12191981"/>
              <a:gd name="connsiteY2910" fmla="*/ 993215 h 1706880"/>
              <a:gd name="connsiteX2911" fmla="*/ 12131021 w 12191981"/>
              <a:gd name="connsiteY2911" fmla="*/ 975360 h 1706880"/>
              <a:gd name="connsiteX2912" fmla="*/ 12191981 w 12191981"/>
              <a:gd name="connsiteY2912" fmla="*/ 1036320 h 1706880"/>
              <a:gd name="connsiteX2913" fmla="*/ 12131021 w 12191981"/>
              <a:gd name="connsiteY2913" fmla="*/ 1097280 h 1706880"/>
              <a:gd name="connsiteX2914" fmla="*/ 12087916 w 12191981"/>
              <a:gd name="connsiteY2914" fmla="*/ 1079425 h 1706880"/>
              <a:gd name="connsiteX2915" fmla="*/ 12070061 w 12191981"/>
              <a:gd name="connsiteY2915" fmla="*/ 1036321 h 1706880"/>
              <a:gd name="connsiteX2916" fmla="*/ 12052207 w 12191981"/>
              <a:gd name="connsiteY2916" fmla="*/ 1079425 h 1706880"/>
              <a:gd name="connsiteX2917" fmla="*/ 12009102 w 12191981"/>
              <a:gd name="connsiteY2917" fmla="*/ 1097280 h 1706880"/>
              <a:gd name="connsiteX2918" fmla="*/ 11948142 w 12191981"/>
              <a:gd name="connsiteY2918" fmla="*/ 1036320 h 1706880"/>
              <a:gd name="connsiteX2919" fmla="*/ 12009102 w 12191981"/>
              <a:gd name="connsiteY2919" fmla="*/ 975360 h 1706880"/>
              <a:gd name="connsiteX2920" fmla="*/ 11887182 w 12191981"/>
              <a:gd name="connsiteY2920" fmla="*/ 975360 h 1706880"/>
              <a:gd name="connsiteX2921" fmla="*/ 11948142 w 12191981"/>
              <a:gd name="connsiteY2921" fmla="*/ 1036320 h 1706880"/>
              <a:gd name="connsiteX2922" fmla="*/ 11887182 w 12191981"/>
              <a:gd name="connsiteY2922" fmla="*/ 1097280 h 1706880"/>
              <a:gd name="connsiteX2923" fmla="*/ 11826222 w 12191981"/>
              <a:gd name="connsiteY2923" fmla="*/ 1036320 h 1706880"/>
              <a:gd name="connsiteX2924" fmla="*/ 11887182 w 12191981"/>
              <a:gd name="connsiteY2924" fmla="*/ 975360 h 1706880"/>
              <a:gd name="connsiteX2925" fmla="*/ 6522702 w 12191981"/>
              <a:gd name="connsiteY2925" fmla="*/ 975360 h 1706880"/>
              <a:gd name="connsiteX2926" fmla="*/ 6583662 w 12191981"/>
              <a:gd name="connsiteY2926" fmla="*/ 1036320 h 1706880"/>
              <a:gd name="connsiteX2927" fmla="*/ 6522702 w 12191981"/>
              <a:gd name="connsiteY2927" fmla="*/ 1097280 h 1706880"/>
              <a:gd name="connsiteX2928" fmla="*/ 6461742 w 12191981"/>
              <a:gd name="connsiteY2928" fmla="*/ 1036320 h 1706880"/>
              <a:gd name="connsiteX2929" fmla="*/ 6522702 w 12191981"/>
              <a:gd name="connsiteY2929" fmla="*/ 975360 h 1706880"/>
              <a:gd name="connsiteX2930" fmla="*/ 6278863 w 12191981"/>
              <a:gd name="connsiteY2930" fmla="*/ 975360 h 1706880"/>
              <a:gd name="connsiteX2931" fmla="*/ 6321968 w 12191981"/>
              <a:gd name="connsiteY2931" fmla="*/ 993215 h 1706880"/>
              <a:gd name="connsiteX2932" fmla="*/ 6339822 w 12191981"/>
              <a:gd name="connsiteY2932" fmla="*/ 1036318 h 1706880"/>
              <a:gd name="connsiteX2933" fmla="*/ 6357676 w 12191981"/>
              <a:gd name="connsiteY2933" fmla="*/ 993215 h 1706880"/>
              <a:gd name="connsiteX2934" fmla="*/ 6400782 w 12191981"/>
              <a:gd name="connsiteY2934" fmla="*/ 975360 h 1706880"/>
              <a:gd name="connsiteX2935" fmla="*/ 6461742 w 12191981"/>
              <a:gd name="connsiteY2935" fmla="*/ 1036320 h 1706880"/>
              <a:gd name="connsiteX2936" fmla="*/ 6400782 w 12191981"/>
              <a:gd name="connsiteY2936" fmla="*/ 1097280 h 1706880"/>
              <a:gd name="connsiteX2937" fmla="*/ 6357676 w 12191981"/>
              <a:gd name="connsiteY2937" fmla="*/ 1079425 h 1706880"/>
              <a:gd name="connsiteX2938" fmla="*/ 6339822 w 12191981"/>
              <a:gd name="connsiteY2938" fmla="*/ 1036321 h 1706880"/>
              <a:gd name="connsiteX2939" fmla="*/ 6321968 w 12191981"/>
              <a:gd name="connsiteY2939" fmla="*/ 1079425 h 1706880"/>
              <a:gd name="connsiteX2940" fmla="*/ 6278863 w 12191981"/>
              <a:gd name="connsiteY2940" fmla="*/ 1097280 h 1706880"/>
              <a:gd name="connsiteX2941" fmla="*/ 6217903 w 12191981"/>
              <a:gd name="connsiteY2941" fmla="*/ 1036320 h 1706880"/>
              <a:gd name="connsiteX2942" fmla="*/ 6278863 w 12191981"/>
              <a:gd name="connsiteY2942" fmla="*/ 975360 h 1706880"/>
              <a:gd name="connsiteX2943" fmla="*/ 6156942 w 12191981"/>
              <a:gd name="connsiteY2943" fmla="*/ 975360 h 1706880"/>
              <a:gd name="connsiteX2944" fmla="*/ 6217902 w 12191981"/>
              <a:gd name="connsiteY2944" fmla="*/ 1036320 h 1706880"/>
              <a:gd name="connsiteX2945" fmla="*/ 6156942 w 12191981"/>
              <a:gd name="connsiteY2945" fmla="*/ 1097280 h 1706880"/>
              <a:gd name="connsiteX2946" fmla="*/ 6095982 w 12191981"/>
              <a:gd name="connsiteY2946" fmla="*/ 1036320 h 1706880"/>
              <a:gd name="connsiteX2947" fmla="*/ 6156942 w 12191981"/>
              <a:gd name="connsiteY2947" fmla="*/ 975360 h 1706880"/>
              <a:gd name="connsiteX2948" fmla="*/ 5913115 w 12191981"/>
              <a:gd name="connsiteY2948" fmla="*/ 975360 h 1706880"/>
              <a:gd name="connsiteX2949" fmla="*/ 5956217 w 12191981"/>
              <a:gd name="connsiteY2949" fmla="*/ 993215 h 1706880"/>
              <a:gd name="connsiteX2950" fmla="*/ 5974071 w 12191981"/>
              <a:gd name="connsiteY2950" fmla="*/ 1036319 h 1706880"/>
              <a:gd name="connsiteX2951" fmla="*/ 5991924 w 12191981"/>
              <a:gd name="connsiteY2951" fmla="*/ 993215 h 1706880"/>
              <a:gd name="connsiteX2952" fmla="*/ 6035025 w 12191981"/>
              <a:gd name="connsiteY2952" fmla="*/ 975360 h 1706880"/>
              <a:gd name="connsiteX2953" fmla="*/ 6095982 w 12191981"/>
              <a:gd name="connsiteY2953" fmla="*/ 1036320 h 1706880"/>
              <a:gd name="connsiteX2954" fmla="*/ 6035025 w 12191981"/>
              <a:gd name="connsiteY2954" fmla="*/ 1097280 h 1706880"/>
              <a:gd name="connsiteX2955" fmla="*/ 5991924 w 12191981"/>
              <a:gd name="connsiteY2955" fmla="*/ 1079425 h 1706880"/>
              <a:gd name="connsiteX2956" fmla="*/ 5974071 w 12191981"/>
              <a:gd name="connsiteY2956" fmla="*/ 1036321 h 1706880"/>
              <a:gd name="connsiteX2957" fmla="*/ 5956217 w 12191981"/>
              <a:gd name="connsiteY2957" fmla="*/ 1079425 h 1706880"/>
              <a:gd name="connsiteX2958" fmla="*/ 5913115 w 12191981"/>
              <a:gd name="connsiteY2958" fmla="*/ 1097280 h 1706880"/>
              <a:gd name="connsiteX2959" fmla="*/ 5852160 w 12191981"/>
              <a:gd name="connsiteY2959" fmla="*/ 1036320 h 1706880"/>
              <a:gd name="connsiteX2960" fmla="*/ 5913115 w 12191981"/>
              <a:gd name="connsiteY2960" fmla="*/ 975360 h 1706880"/>
              <a:gd name="connsiteX2961" fmla="*/ 5791204 w 12191981"/>
              <a:gd name="connsiteY2961" fmla="*/ 975360 h 1706880"/>
              <a:gd name="connsiteX2962" fmla="*/ 5852159 w 12191981"/>
              <a:gd name="connsiteY2962" fmla="*/ 1036320 h 1706880"/>
              <a:gd name="connsiteX2963" fmla="*/ 5791204 w 12191981"/>
              <a:gd name="connsiteY2963" fmla="*/ 1097280 h 1706880"/>
              <a:gd name="connsiteX2964" fmla="*/ 5730248 w 12191981"/>
              <a:gd name="connsiteY2964" fmla="*/ 1036320 h 1706880"/>
              <a:gd name="connsiteX2965" fmla="*/ 5791204 w 12191981"/>
              <a:gd name="connsiteY2965" fmla="*/ 975360 h 1706880"/>
              <a:gd name="connsiteX2966" fmla="*/ 5425471 w 12191981"/>
              <a:gd name="connsiteY2966" fmla="*/ 975360 h 1706880"/>
              <a:gd name="connsiteX2967" fmla="*/ 5468573 w 12191981"/>
              <a:gd name="connsiteY2967" fmla="*/ 993215 h 1706880"/>
              <a:gd name="connsiteX2968" fmla="*/ 5486427 w 12191981"/>
              <a:gd name="connsiteY2968" fmla="*/ 1036319 h 1706880"/>
              <a:gd name="connsiteX2969" fmla="*/ 5504278 w 12191981"/>
              <a:gd name="connsiteY2969" fmla="*/ 993215 h 1706880"/>
              <a:gd name="connsiteX2970" fmla="*/ 5547381 w 12191981"/>
              <a:gd name="connsiteY2970" fmla="*/ 975360 h 1706880"/>
              <a:gd name="connsiteX2971" fmla="*/ 5590483 w 12191981"/>
              <a:gd name="connsiteY2971" fmla="*/ 993215 h 1706880"/>
              <a:gd name="connsiteX2972" fmla="*/ 5608336 w 12191981"/>
              <a:gd name="connsiteY2972" fmla="*/ 1036319 h 1706880"/>
              <a:gd name="connsiteX2973" fmla="*/ 5626190 w 12191981"/>
              <a:gd name="connsiteY2973" fmla="*/ 993215 h 1706880"/>
              <a:gd name="connsiteX2974" fmla="*/ 5669292 w 12191981"/>
              <a:gd name="connsiteY2974" fmla="*/ 975360 h 1706880"/>
              <a:gd name="connsiteX2975" fmla="*/ 5730248 w 12191981"/>
              <a:gd name="connsiteY2975" fmla="*/ 1036320 h 1706880"/>
              <a:gd name="connsiteX2976" fmla="*/ 5669292 w 12191981"/>
              <a:gd name="connsiteY2976" fmla="*/ 1097280 h 1706880"/>
              <a:gd name="connsiteX2977" fmla="*/ 5626190 w 12191981"/>
              <a:gd name="connsiteY2977" fmla="*/ 1079425 h 1706880"/>
              <a:gd name="connsiteX2978" fmla="*/ 5608336 w 12191981"/>
              <a:gd name="connsiteY2978" fmla="*/ 1036320 h 1706880"/>
              <a:gd name="connsiteX2979" fmla="*/ 5590483 w 12191981"/>
              <a:gd name="connsiteY2979" fmla="*/ 1079425 h 1706880"/>
              <a:gd name="connsiteX2980" fmla="*/ 5547381 w 12191981"/>
              <a:gd name="connsiteY2980" fmla="*/ 1097280 h 1706880"/>
              <a:gd name="connsiteX2981" fmla="*/ 5504278 w 12191981"/>
              <a:gd name="connsiteY2981" fmla="*/ 1079425 h 1706880"/>
              <a:gd name="connsiteX2982" fmla="*/ 5486427 w 12191981"/>
              <a:gd name="connsiteY2982" fmla="*/ 1036321 h 1706880"/>
              <a:gd name="connsiteX2983" fmla="*/ 5468573 w 12191981"/>
              <a:gd name="connsiteY2983" fmla="*/ 1079425 h 1706880"/>
              <a:gd name="connsiteX2984" fmla="*/ 5425471 w 12191981"/>
              <a:gd name="connsiteY2984" fmla="*/ 1097280 h 1706880"/>
              <a:gd name="connsiteX2985" fmla="*/ 5364515 w 12191981"/>
              <a:gd name="connsiteY2985" fmla="*/ 1036320 h 1706880"/>
              <a:gd name="connsiteX2986" fmla="*/ 5425471 w 12191981"/>
              <a:gd name="connsiteY2986" fmla="*/ 975360 h 1706880"/>
              <a:gd name="connsiteX2987" fmla="*/ 5303550 w 12191981"/>
              <a:gd name="connsiteY2987" fmla="*/ 975360 h 1706880"/>
              <a:gd name="connsiteX2988" fmla="*/ 5364513 w 12191981"/>
              <a:gd name="connsiteY2988" fmla="*/ 1036320 h 1706880"/>
              <a:gd name="connsiteX2989" fmla="*/ 5303550 w 12191981"/>
              <a:gd name="connsiteY2989" fmla="*/ 1097280 h 1706880"/>
              <a:gd name="connsiteX2990" fmla="*/ 5242579 w 12191981"/>
              <a:gd name="connsiteY2990" fmla="*/ 1036320 h 1706880"/>
              <a:gd name="connsiteX2991" fmla="*/ 5303550 w 12191981"/>
              <a:gd name="connsiteY2991" fmla="*/ 975360 h 1706880"/>
              <a:gd name="connsiteX2992" fmla="*/ 3718618 w 12191981"/>
              <a:gd name="connsiteY2992" fmla="*/ 975360 h 1706880"/>
              <a:gd name="connsiteX2993" fmla="*/ 3761712 w 12191981"/>
              <a:gd name="connsiteY2993" fmla="*/ 993215 h 1706880"/>
              <a:gd name="connsiteX2994" fmla="*/ 3779563 w 12191981"/>
              <a:gd name="connsiteY2994" fmla="*/ 1036318 h 1706880"/>
              <a:gd name="connsiteX2995" fmla="*/ 3797414 w 12191981"/>
              <a:gd name="connsiteY2995" fmla="*/ 993215 h 1706880"/>
              <a:gd name="connsiteX2996" fmla="*/ 3840525 w 12191981"/>
              <a:gd name="connsiteY2996" fmla="*/ 975360 h 1706880"/>
              <a:gd name="connsiteX2997" fmla="*/ 3901494 w 12191981"/>
              <a:gd name="connsiteY2997" fmla="*/ 1036320 h 1706880"/>
              <a:gd name="connsiteX2998" fmla="*/ 3840525 w 12191981"/>
              <a:gd name="connsiteY2998" fmla="*/ 1097280 h 1706880"/>
              <a:gd name="connsiteX2999" fmla="*/ 3797414 w 12191981"/>
              <a:gd name="connsiteY2999" fmla="*/ 1079425 h 1706880"/>
              <a:gd name="connsiteX3000" fmla="*/ 3779563 w 12191981"/>
              <a:gd name="connsiteY3000" fmla="*/ 1036321 h 1706880"/>
              <a:gd name="connsiteX3001" fmla="*/ 3761712 w 12191981"/>
              <a:gd name="connsiteY3001" fmla="*/ 1079425 h 1706880"/>
              <a:gd name="connsiteX3002" fmla="*/ 3718618 w 12191981"/>
              <a:gd name="connsiteY3002" fmla="*/ 1097280 h 1706880"/>
              <a:gd name="connsiteX3003" fmla="*/ 3657670 w 12191981"/>
              <a:gd name="connsiteY3003" fmla="*/ 1036320 h 1706880"/>
              <a:gd name="connsiteX3004" fmla="*/ 3718618 w 12191981"/>
              <a:gd name="connsiteY3004" fmla="*/ 975360 h 1706880"/>
              <a:gd name="connsiteX3005" fmla="*/ 3596719 w 12191981"/>
              <a:gd name="connsiteY3005" fmla="*/ 975360 h 1706880"/>
              <a:gd name="connsiteX3006" fmla="*/ 3657670 w 12191981"/>
              <a:gd name="connsiteY3006" fmla="*/ 1036320 h 1706880"/>
              <a:gd name="connsiteX3007" fmla="*/ 3596719 w 12191981"/>
              <a:gd name="connsiteY3007" fmla="*/ 1097280 h 1706880"/>
              <a:gd name="connsiteX3008" fmla="*/ 3553623 w 12191981"/>
              <a:gd name="connsiteY3008" fmla="*/ 1079425 h 1706880"/>
              <a:gd name="connsiteX3009" fmla="*/ 3535771 w 12191981"/>
              <a:gd name="connsiteY3009" fmla="*/ 1036320 h 1706880"/>
              <a:gd name="connsiteX3010" fmla="*/ 3553623 w 12191981"/>
              <a:gd name="connsiteY3010" fmla="*/ 993215 h 1706880"/>
              <a:gd name="connsiteX3011" fmla="*/ 3596719 w 12191981"/>
              <a:gd name="connsiteY3011" fmla="*/ 975360 h 1706880"/>
              <a:gd name="connsiteX3012" fmla="*/ 3352872 w 12191981"/>
              <a:gd name="connsiteY3012" fmla="*/ 975360 h 1706880"/>
              <a:gd name="connsiteX3013" fmla="*/ 3395981 w 12191981"/>
              <a:gd name="connsiteY3013" fmla="*/ 993215 h 1706880"/>
              <a:gd name="connsiteX3014" fmla="*/ 3413837 w 12191981"/>
              <a:gd name="connsiteY3014" fmla="*/ 1036319 h 1706880"/>
              <a:gd name="connsiteX3015" fmla="*/ 3431692 w 12191981"/>
              <a:gd name="connsiteY3015" fmla="*/ 993215 h 1706880"/>
              <a:gd name="connsiteX3016" fmla="*/ 3474799 w 12191981"/>
              <a:gd name="connsiteY3016" fmla="*/ 975360 h 1706880"/>
              <a:gd name="connsiteX3017" fmla="*/ 3517913 w 12191981"/>
              <a:gd name="connsiteY3017" fmla="*/ 993215 h 1706880"/>
              <a:gd name="connsiteX3018" fmla="*/ 3535771 w 12191981"/>
              <a:gd name="connsiteY3018" fmla="*/ 1036320 h 1706880"/>
              <a:gd name="connsiteX3019" fmla="*/ 3517913 w 12191981"/>
              <a:gd name="connsiteY3019" fmla="*/ 1079425 h 1706880"/>
              <a:gd name="connsiteX3020" fmla="*/ 3474799 w 12191981"/>
              <a:gd name="connsiteY3020" fmla="*/ 1097280 h 1706880"/>
              <a:gd name="connsiteX3021" fmla="*/ 3431692 w 12191981"/>
              <a:gd name="connsiteY3021" fmla="*/ 1079425 h 1706880"/>
              <a:gd name="connsiteX3022" fmla="*/ 3413837 w 12191981"/>
              <a:gd name="connsiteY3022" fmla="*/ 1036320 h 1706880"/>
              <a:gd name="connsiteX3023" fmla="*/ 3395981 w 12191981"/>
              <a:gd name="connsiteY3023" fmla="*/ 1079425 h 1706880"/>
              <a:gd name="connsiteX3024" fmla="*/ 3352872 w 12191981"/>
              <a:gd name="connsiteY3024" fmla="*/ 1097280 h 1706880"/>
              <a:gd name="connsiteX3025" fmla="*/ 3309761 w 12191981"/>
              <a:gd name="connsiteY3025" fmla="*/ 1079425 h 1706880"/>
              <a:gd name="connsiteX3026" fmla="*/ 3291915 w 12191981"/>
              <a:gd name="connsiteY3026" fmla="*/ 1036320 h 1706880"/>
              <a:gd name="connsiteX3027" fmla="*/ 3309761 w 12191981"/>
              <a:gd name="connsiteY3027" fmla="*/ 993215 h 1706880"/>
              <a:gd name="connsiteX3028" fmla="*/ 3352872 w 12191981"/>
              <a:gd name="connsiteY3028" fmla="*/ 975360 h 1706880"/>
              <a:gd name="connsiteX3029" fmla="*/ 3230952 w 12191981"/>
              <a:gd name="connsiteY3029" fmla="*/ 975360 h 1706880"/>
              <a:gd name="connsiteX3030" fmla="*/ 3274056 w 12191981"/>
              <a:gd name="connsiteY3030" fmla="*/ 993215 h 1706880"/>
              <a:gd name="connsiteX3031" fmla="*/ 3291915 w 12191981"/>
              <a:gd name="connsiteY3031" fmla="*/ 1036320 h 1706880"/>
              <a:gd name="connsiteX3032" fmla="*/ 3274056 w 12191981"/>
              <a:gd name="connsiteY3032" fmla="*/ 1079425 h 1706880"/>
              <a:gd name="connsiteX3033" fmla="*/ 3230952 w 12191981"/>
              <a:gd name="connsiteY3033" fmla="*/ 1097280 h 1706880"/>
              <a:gd name="connsiteX3034" fmla="*/ 3187844 w 12191981"/>
              <a:gd name="connsiteY3034" fmla="*/ 1079425 h 1706880"/>
              <a:gd name="connsiteX3035" fmla="*/ 3169989 w 12191981"/>
              <a:gd name="connsiteY3035" fmla="*/ 1036320 h 1706880"/>
              <a:gd name="connsiteX3036" fmla="*/ 3187844 w 12191981"/>
              <a:gd name="connsiteY3036" fmla="*/ 993215 h 1706880"/>
              <a:gd name="connsiteX3037" fmla="*/ 3230952 w 12191981"/>
              <a:gd name="connsiteY3037" fmla="*/ 975360 h 1706880"/>
              <a:gd name="connsiteX3038" fmla="*/ 3109029 w 12191981"/>
              <a:gd name="connsiteY3038" fmla="*/ 975360 h 1706880"/>
              <a:gd name="connsiteX3039" fmla="*/ 3152135 w 12191981"/>
              <a:gd name="connsiteY3039" fmla="*/ 993215 h 1706880"/>
              <a:gd name="connsiteX3040" fmla="*/ 3169989 w 12191981"/>
              <a:gd name="connsiteY3040" fmla="*/ 1036320 h 1706880"/>
              <a:gd name="connsiteX3041" fmla="*/ 3152135 w 12191981"/>
              <a:gd name="connsiteY3041" fmla="*/ 1079425 h 1706880"/>
              <a:gd name="connsiteX3042" fmla="*/ 3109029 w 12191981"/>
              <a:gd name="connsiteY3042" fmla="*/ 1097280 h 1706880"/>
              <a:gd name="connsiteX3043" fmla="*/ 3048067 w 12191981"/>
              <a:gd name="connsiteY3043" fmla="*/ 1036320 h 1706880"/>
              <a:gd name="connsiteX3044" fmla="*/ 3109029 w 12191981"/>
              <a:gd name="connsiteY3044" fmla="*/ 975360 h 1706880"/>
              <a:gd name="connsiteX3045" fmla="*/ 2865189 w 12191981"/>
              <a:gd name="connsiteY3045" fmla="*/ 975360 h 1706880"/>
              <a:gd name="connsiteX3046" fmla="*/ 2908297 w 12191981"/>
              <a:gd name="connsiteY3046" fmla="*/ 993215 h 1706880"/>
              <a:gd name="connsiteX3047" fmla="*/ 2926148 w 12191981"/>
              <a:gd name="connsiteY3047" fmla="*/ 1036318 h 1706880"/>
              <a:gd name="connsiteX3048" fmla="*/ 2944005 w 12191981"/>
              <a:gd name="connsiteY3048" fmla="*/ 993215 h 1706880"/>
              <a:gd name="connsiteX3049" fmla="*/ 2987109 w 12191981"/>
              <a:gd name="connsiteY3049" fmla="*/ 975360 h 1706880"/>
              <a:gd name="connsiteX3050" fmla="*/ 3048067 w 12191981"/>
              <a:gd name="connsiteY3050" fmla="*/ 1036320 h 1706880"/>
              <a:gd name="connsiteX3051" fmla="*/ 2987109 w 12191981"/>
              <a:gd name="connsiteY3051" fmla="*/ 1097280 h 1706880"/>
              <a:gd name="connsiteX3052" fmla="*/ 2944005 w 12191981"/>
              <a:gd name="connsiteY3052" fmla="*/ 1079425 h 1706880"/>
              <a:gd name="connsiteX3053" fmla="*/ 2926148 w 12191981"/>
              <a:gd name="connsiteY3053" fmla="*/ 1036321 h 1706880"/>
              <a:gd name="connsiteX3054" fmla="*/ 2908297 w 12191981"/>
              <a:gd name="connsiteY3054" fmla="*/ 1079425 h 1706880"/>
              <a:gd name="connsiteX3055" fmla="*/ 2865189 w 12191981"/>
              <a:gd name="connsiteY3055" fmla="*/ 1097280 h 1706880"/>
              <a:gd name="connsiteX3056" fmla="*/ 2804229 w 12191981"/>
              <a:gd name="connsiteY3056" fmla="*/ 1036320 h 1706880"/>
              <a:gd name="connsiteX3057" fmla="*/ 2865189 w 12191981"/>
              <a:gd name="connsiteY3057" fmla="*/ 975360 h 1706880"/>
              <a:gd name="connsiteX3058" fmla="*/ 2621348 w 12191981"/>
              <a:gd name="connsiteY3058" fmla="*/ 975360 h 1706880"/>
              <a:gd name="connsiteX3059" fmla="*/ 2664453 w 12191981"/>
              <a:gd name="connsiteY3059" fmla="*/ 993215 h 1706880"/>
              <a:gd name="connsiteX3060" fmla="*/ 2682307 w 12191981"/>
              <a:gd name="connsiteY3060" fmla="*/ 1036319 h 1706880"/>
              <a:gd name="connsiteX3061" fmla="*/ 2700165 w 12191981"/>
              <a:gd name="connsiteY3061" fmla="*/ 993215 h 1706880"/>
              <a:gd name="connsiteX3062" fmla="*/ 2743271 w 12191981"/>
              <a:gd name="connsiteY3062" fmla="*/ 975360 h 1706880"/>
              <a:gd name="connsiteX3063" fmla="*/ 2804229 w 12191981"/>
              <a:gd name="connsiteY3063" fmla="*/ 1036320 h 1706880"/>
              <a:gd name="connsiteX3064" fmla="*/ 2743271 w 12191981"/>
              <a:gd name="connsiteY3064" fmla="*/ 1097280 h 1706880"/>
              <a:gd name="connsiteX3065" fmla="*/ 2700165 w 12191981"/>
              <a:gd name="connsiteY3065" fmla="*/ 1079425 h 1706880"/>
              <a:gd name="connsiteX3066" fmla="*/ 2682307 w 12191981"/>
              <a:gd name="connsiteY3066" fmla="*/ 1036320 h 1706880"/>
              <a:gd name="connsiteX3067" fmla="*/ 2664453 w 12191981"/>
              <a:gd name="connsiteY3067" fmla="*/ 1079425 h 1706880"/>
              <a:gd name="connsiteX3068" fmla="*/ 2621348 w 12191981"/>
              <a:gd name="connsiteY3068" fmla="*/ 1097280 h 1706880"/>
              <a:gd name="connsiteX3069" fmla="*/ 2578245 w 12191981"/>
              <a:gd name="connsiteY3069" fmla="*/ 1079425 h 1706880"/>
              <a:gd name="connsiteX3070" fmla="*/ 2560390 w 12191981"/>
              <a:gd name="connsiteY3070" fmla="*/ 1036320 h 1706880"/>
              <a:gd name="connsiteX3071" fmla="*/ 2578245 w 12191981"/>
              <a:gd name="connsiteY3071" fmla="*/ 993215 h 1706880"/>
              <a:gd name="connsiteX3072" fmla="*/ 2621348 w 12191981"/>
              <a:gd name="connsiteY3072" fmla="*/ 975360 h 1706880"/>
              <a:gd name="connsiteX3073" fmla="*/ 2499432 w 12191981"/>
              <a:gd name="connsiteY3073" fmla="*/ 975360 h 1706880"/>
              <a:gd name="connsiteX3074" fmla="*/ 2542536 w 12191981"/>
              <a:gd name="connsiteY3074" fmla="*/ 993215 h 1706880"/>
              <a:gd name="connsiteX3075" fmla="*/ 2560390 w 12191981"/>
              <a:gd name="connsiteY3075" fmla="*/ 1036320 h 1706880"/>
              <a:gd name="connsiteX3076" fmla="*/ 2542536 w 12191981"/>
              <a:gd name="connsiteY3076" fmla="*/ 1079425 h 1706880"/>
              <a:gd name="connsiteX3077" fmla="*/ 2499432 w 12191981"/>
              <a:gd name="connsiteY3077" fmla="*/ 1097280 h 1706880"/>
              <a:gd name="connsiteX3078" fmla="*/ 2456327 w 12191981"/>
              <a:gd name="connsiteY3078" fmla="*/ 1079425 h 1706880"/>
              <a:gd name="connsiteX3079" fmla="*/ 2438473 w 12191981"/>
              <a:gd name="connsiteY3079" fmla="*/ 1036320 h 1706880"/>
              <a:gd name="connsiteX3080" fmla="*/ 2456327 w 12191981"/>
              <a:gd name="connsiteY3080" fmla="*/ 993215 h 1706880"/>
              <a:gd name="connsiteX3081" fmla="*/ 2499432 w 12191981"/>
              <a:gd name="connsiteY3081" fmla="*/ 975360 h 1706880"/>
              <a:gd name="connsiteX3082" fmla="*/ 2377515 w 12191981"/>
              <a:gd name="connsiteY3082" fmla="*/ 975360 h 1706880"/>
              <a:gd name="connsiteX3083" fmla="*/ 2420619 w 12191981"/>
              <a:gd name="connsiteY3083" fmla="*/ 993215 h 1706880"/>
              <a:gd name="connsiteX3084" fmla="*/ 2438473 w 12191981"/>
              <a:gd name="connsiteY3084" fmla="*/ 1036320 h 1706880"/>
              <a:gd name="connsiteX3085" fmla="*/ 2420619 w 12191981"/>
              <a:gd name="connsiteY3085" fmla="*/ 1079425 h 1706880"/>
              <a:gd name="connsiteX3086" fmla="*/ 2377515 w 12191981"/>
              <a:gd name="connsiteY3086" fmla="*/ 1097280 h 1706880"/>
              <a:gd name="connsiteX3087" fmla="*/ 2334411 w 12191981"/>
              <a:gd name="connsiteY3087" fmla="*/ 1079425 h 1706880"/>
              <a:gd name="connsiteX3088" fmla="*/ 2316556 w 12191981"/>
              <a:gd name="connsiteY3088" fmla="*/ 1036320 h 1706880"/>
              <a:gd name="connsiteX3089" fmla="*/ 2334411 w 12191981"/>
              <a:gd name="connsiteY3089" fmla="*/ 993215 h 1706880"/>
              <a:gd name="connsiteX3090" fmla="*/ 2377515 w 12191981"/>
              <a:gd name="connsiteY3090" fmla="*/ 975360 h 1706880"/>
              <a:gd name="connsiteX3091" fmla="*/ 2255597 w 12191981"/>
              <a:gd name="connsiteY3091" fmla="*/ 975360 h 1706880"/>
              <a:gd name="connsiteX3092" fmla="*/ 2298702 w 12191981"/>
              <a:gd name="connsiteY3092" fmla="*/ 993215 h 1706880"/>
              <a:gd name="connsiteX3093" fmla="*/ 2316556 w 12191981"/>
              <a:gd name="connsiteY3093" fmla="*/ 1036320 h 1706880"/>
              <a:gd name="connsiteX3094" fmla="*/ 2298702 w 12191981"/>
              <a:gd name="connsiteY3094" fmla="*/ 1079425 h 1706880"/>
              <a:gd name="connsiteX3095" fmla="*/ 2255597 w 12191981"/>
              <a:gd name="connsiteY3095" fmla="*/ 1097280 h 1706880"/>
              <a:gd name="connsiteX3096" fmla="*/ 2212491 w 12191981"/>
              <a:gd name="connsiteY3096" fmla="*/ 1079425 h 1706880"/>
              <a:gd name="connsiteX3097" fmla="*/ 2194638 w 12191981"/>
              <a:gd name="connsiteY3097" fmla="*/ 1036320 h 1706880"/>
              <a:gd name="connsiteX3098" fmla="*/ 2212491 w 12191981"/>
              <a:gd name="connsiteY3098" fmla="*/ 993215 h 1706880"/>
              <a:gd name="connsiteX3099" fmla="*/ 2255597 w 12191981"/>
              <a:gd name="connsiteY3099" fmla="*/ 975360 h 1706880"/>
              <a:gd name="connsiteX3100" fmla="*/ 2011736 w 12191981"/>
              <a:gd name="connsiteY3100" fmla="*/ 975360 h 1706880"/>
              <a:gd name="connsiteX3101" fmla="*/ 2054840 w 12191981"/>
              <a:gd name="connsiteY3101" fmla="*/ 993215 h 1706880"/>
              <a:gd name="connsiteX3102" fmla="*/ 2072695 w 12191981"/>
              <a:gd name="connsiteY3102" fmla="*/ 1036318 h 1706880"/>
              <a:gd name="connsiteX3103" fmla="*/ 2090549 w 12191981"/>
              <a:gd name="connsiteY3103" fmla="*/ 993215 h 1706880"/>
              <a:gd name="connsiteX3104" fmla="*/ 2133677 w 12191981"/>
              <a:gd name="connsiteY3104" fmla="*/ 975360 h 1706880"/>
              <a:gd name="connsiteX3105" fmla="*/ 2176784 w 12191981"/>
              <a:gd name="connsiteY3105" fmla="*/ 993215 h 1706880"/>
              <a:gd name="connsiteX3106" fmla="*/ 2194638 w 12191981"/>
              <a:gd name="connsiteY3106" fmla="*/ 1036320 h 1706880"/>
              <a:gd name="connsiteX3107" fmla="*/ 2176784 w 12191981"/>
              <a:gd name="connsiteY3107" fmla="*/ 1079425 h 1706880"/>
              <a:gd name="connsiteX3108" fmla="*/ 2133677 w 12191981"/>
              <a:gd name="connsiteY3108" fmla="*/ 1097280 h 1706880"/>
              <a:gd name="connsiteX3109" fmla="*/ 2090549 w 12191981"/>
              <a:gd name="connsiteY3109" fmla="*/ 1079425 h 1706880"/>
              <a:gd name="connsiteX3110" fmla="*/ 2072695 w 12191981"/>
              <a:gd name="connsiteY3110" fmla="*/ 1036321 h 1706880"/>
              <a:gd name="connsiteX3111" fmla="*/ 2054840 w 12191981"/>
              <a:gd name="connsiteY3111" fmla="*/ 1079425 h 1706880"/>
              <a:gd name="connsiteX3112" fmla="*/ 2011736 w 12191981"/>
              <a:gd name="connsiteY3112" fmla="*/ 1097280 h 1706880"/>
              <a:gd name="connsiteX3113" fmla="*/ 1950777 w 12191981"/>
              <a:gd name="connsiteY3113" fmla="*/ 1036320 h 1706880"/>
              <a:gd name="connsiteX3114" fmla="*/ 2011736 w 12191981"/>
              <a:gd name="connsiteY3114" fmla="*/ 975360 h 1706880"/>
              <a:gd name="connsiteX3115" fmla="*/ 1889813 w 12191981"/>
              <a:gd name="connsiteY3115" fmla="*/ 975360 h 1706880"/>
              <a:gd name="connsiteX3116" fmla="*/ 1950775 w 12191981"/>
              <a:gd name="connsiteY3116" fmla="*/ 1036320 h 1706880"/>
              <a:gd name="connsiteX3117" fmla="*/ 1889813 w 12191981"/>
              <a:gd name="connsiteY3117" fmla="*/ 1097280 h 1706880"/>
              <a:gd name="connsiteX3118" fmla="*/ 1846708 w 12191981"/>
              <a:gd name="connsiteY3118" fmla="*/ 1079425 h 1706880"/>
              <a:gd name="connsiteX3119" fmla="*/ 1828853 w 12191981"/>
              <a:gd name="connsiteY3119" fmla="*/ 1036320 h 1706880"/>
              <a:gd name="connsiteX3120" fmla="*/ 1846708 w 12191981"/>
              <a:gd name="connsiteY3120" fmla="*/ 993215 h 1706880"/>
              <a:gd name="connsiteX3121" fmla="*/ 1889813 w 12191981"/>
              <a:gd name="connsiteY3121" fmla="*/ 975360 h 1706880"/>
              <a:gd name="connsiteX3122" fmla="*/ 1767894 w 12191981"/>
              <a:gd name="connsiteY3122" fmla="*/ 975360 h 1706880"/>
              <a:gd name="connsiteX3123" fmla="*/ 1810999 w 12191981"/>
              <a:gd name="connsiteY3123" fmla="*/ 993215 h 1706880"/>
              <a:gd name="connsiteX3124" fmla="*/ 1828853 w 12191981"/>
              <a:gd name="connsiteY3124" fmla="*/ 1036320 h 1706880"/>
              <a:gd name="connsiteX3125" fmla="*/ 1810999 w 12191981"/>
              <a:gd name="connsiteY3125" fmla="*/ 1079425 h 1706880"/>
              <a:gd name="connsiteX3126" fmla="*/ 1767894 w 12191981"/>
              <a:gd name="connsiteY3126" fmla="*/ 1097280 h 1706880"/>
              <a:gd name="connsiteX3127" fmla="*/ 1724789 w 12191981"/>
              <a:gd name="connsiteY3127" fmla="*/ 1079425 h 1706880"/>
              <a:gd name="connsiteX3128" fmla="*/ 1706935 w 12191981"/>
              <a:gd name="connsiteY3128" fmla="*/ 1036320 h 1706880"/>
              <a:gd name="connsiteX3129" fmla="*/ 1724789 w 12191981"/>
              <a:gd name="connsiteY3129" fmla="*/ 993215 h 1706880"/>
              <a:gd name="connsiteX3130" fmla="*/ 1767894 w 12191981"/>
              <a:gd name="connsiteY3130" fmla="*/ 975360 h 1706880"/>
              <a:gd name="connsiteX3131" fmla="*/ 1645975 w 12191981"/>
              <a:gd name="connsiteY3131" fmla="*/ 975360 h 1706880"/>
              <a:gd name="connsiteX3132" fmla="*/ 1689080 w 12191981"/>
              <a:gd name="connsiteY3132" fmla="*/ 993215 h 1706880"/>
              <a:gd name="connsiteX3133" fmla="*/ 1706935 w 12191981"/>
              <a:gd name="connsiteY3133" fmla="*/ 1036320 h 1706880"/>
              <a:gd name="connsiteX3134" fmla="*/ 1689080 w 12191981"/>
              <a:gd name="connsiteY3134" fmla="*/ 1079425 h 1706880"/>
              <a:gd name="connsiteX3135" fmla="*/ 1645975 w 12191981"/>
              <a:gd name="connsiteY3135" fmla="*/ 1097280 h 1706880"/>
              <a:gd name="connsiteX3136" fmla="*/ 1602870 w 12191981"/>
              <a:gd name="connsiteY3136" fmla="*/ 1079425 h 1706880"/>
              <a:gd name="connsiteX3137" fmla="*/ 1585016 w 12191981"/>
              <a:gd name="connsiteY3137" fmla="*/ 1036320 h 1706880"/>
              <a:gd name="connsiteX3138" fmla="*/ 1602870 w 12191981"/>
              <a:gd name="connsiteY3138" fmla="*/ 993215 h 1706880"/>
              <a:gd name="connsiteX3139" fmla="*/ 1645975 w 12191981"/>
              <a:gd name="connsiteY3139" fmla="*/ 975360 h 1706880"/>
              <a:gd name="connsiteX3140" fmla="*/ 1524056 w 12191981"/>
              <a:gd name="connsiteY3140" fmla="*/ 975360 h 1706880"/>
              <a:gd name="connsiteX3141" fmla="*/ 1567161 w 12191981"/>
              <a:gd name="connsiteY3141" fmla="*/ 993215 h 1706880"/>
              <a:gd name="connsiteX3142" fmla="*/ 1585016 w 12191981"/>
              <a:gd name="connsiteY3142" fmla="*/ 1036320 h 1706880"/>
              <a:gd name="connsiteX3143" fmla="*/ 1567161 w 12191981"/>
              <a:gd name="connsiteY3143" fmla="*/ 1079425 h 1706880"/>
              <a:gd name="connsiteX3144" fmla="*/ 1524056 w 12191981"/>
              <a:gd name="connsiteY3144" fmla="*/ 1097280 h 1706880"/>
              <a:gd name="connsiteX3145" fmla="*/ 1480951 w 12191981"/>
              <a:gd name="connsiteY3145" fmla="*/ 1079425 h 1706880"/>
              <a:gd name="connsiteX3146" fmla="*/ 1463097 w 12191981"/>
              <a:gd name="connsiteY3146" fmla="*/ 1036320 h 1706880"/>
              <a:gd name="connsiteX3147" fmla="*/ 1480951 w 12191981"/>
              <a:gd name="connsiteY3147" fmla="*/ 993215 h 1706880"/>
              <a:gd name="connsiteX3148" fmla="*/ 1524056 w 12191981"/>
              <a:gd name="connsiteY3148" fmla="*/ 975360 h 1706880"/>
              <a:gd name="connsiteX3149" fmla="*/ 1402137 w 12191981"/>
              <a:gd name="connsiteY3149" fmla="*/ 975360 h 1706880"/>
              <a:gd name="connsiteX3150" fmla="*/ 1445242 w 12191981"/>
              <a:gd name="connsiteY3150" fmla="*/ 993215 h 1706880"/>
              <a:gd name="connsiteX3151" fmla="*/ 1463097 w 12191981"/>
              <a:gd name="connsiteY3151" fmla="*/ 1036320 h 1706880"/>
              <a:gd name="connsiteX3152" fmla="*/ 1445242 w 12191981"/>
              <a:gd name="connsiteY3152" fmla="*/ 1079425 h 1706880"/>
              <a:gd name="connsiteX3153" fmla="*/ 1402137 w 12191981"/>
              <a:gd name="connsiteY3153" fmla="*/ 1097280 h 1706880"/>
              <a:gd name="connsiteX3154" fmla="*/ 1359032 w 12191981"/>
              <a:gd name="connsiteY3154" fmla="*/ 1079425 h 1706880"/>
              <a:gd name="connsiteX3155" fmla="*/ 1341177 w 12191981"/>
              <a:gd name="connsiteY3155" fmla="*/ 1036320 h 1706880"/>
              <a:gd name="connsiteX3156" fmla="*/ 1359032 w 12191981"/>
              <a:gd name="connsiteY3156" fmla="*/ 993215 h 1706880"/>
              <a:gd name="connsiteX3157" fmla="*/ 1402137 w 12191981"/>
              <a:gd name="connsiteY3157" fmla="*/ 975360 h 1706880"/>
              <a:gd name="connsiteX3158" fmla="*/ 1280218 w 12191981"/>
              <a:gd name="connsiteY3158" fmla="*/ 975360 h 1706880"/>
              <a:gd name="connsiteX3159" fmla="*/ 1323323 w 12191981"/>
              <a:gd name="connsiteY3159" fmla="*/ 993215 h 1706880"/>
              <a:gd name="connsiteX3160" fmla="*/ 1341177 w 12191981"/>
              <a:gd name="connsiteY3160" fmla="*/ 1036320 h 1706880"/>
              <a:gd name="connsiteX3161" fmla="*/ 1323323 w 12191981"/>
              <a:gd name="connsiteY3161" fmla="*/ 1079425 h 1706880"/>
              <a:gd name="connsiteX3162" fmla="*/ 1280218 w 12191981"/>
              <a:gd name="connsiteY3162" fmla="*/ 1097280 h 1706880"/>
              <a:gd name="connsiteX3163" fmla="*/ 1237113 w 12191981"/>
              <a:gd name="connsiteY3163" fmla="*/ 1079425 h 1706880"/>
              <a:gd name="connsiteX3164" fmla="*/ 1219258 w 12191981"/>
              <a:gd name="connsiteY3164" fmla="*/ 1036320 h 1706880"/>
              <a:gd name="connsiteX3165" fmla="*/ 1237113 w 12191981"/>
              <a:gd name="connsiteY3165" fmla="*/ 993215 h 1706880"/>
              <a:gd name="connsiteX3166" fmla="*/ 1280218 w 12191981"/>
              <a:gd name="connsiteY3166" fmla="*/ 975360 h 1706880"/>
              <a:gd name="connsiteX3167" fmla="*/ 1158299 w 12191981"/>
              <a:gd name="connsiteY3167" fmla="*/ 975360 h 1706880"/>
              <a:gd name="connsiteX3168" fmla="*/ 1201404 w 12191981"/>
              <a:gd name="connsiteY3168" fmla="*/ 993215 h 1706880"/>
              <a:gd name="connsiteX3169" fmla="*/ 1219258 w 12191981"/>
              <a:gd name="connsiteY3169" fmla="*/ 1036320 h 1706880"/>
              <a:gd name="connsiteX3170" fmla="*/ 1201404 w 12191981"/>
              <a:gd name="connsiteY3170" fmla="*/ 1079425 h 1706880"/>
              <a:gd name="connsiteX3171" fmla="*/ 1158299 w 12191981"/>
              <a:gd name="connsiteY3171" fmla="*/ 1097280 h 1706880"/>
              <a:gd name="connsiteX3172" fmla="*/ 1115194 w 12191981"/>
              <a:gd name="connsiteY3172" fmla="*/ 1079425 h 1706880"/>
              <a:gd name="connsiteX3173" fmla="*/ 1097339 w 12191981"/>
              <a:gd name="connsiteY3173" fmla="*/ 1036320 h 1706880"/>
              <a:gd name="connsiteX3174" fmla="*/ 1115194 w 12191981"/>
              <a:gd name="connsiteY3174" fmla="*/ 993215 h 1706880"/>
              <a:gd name="connsiteX3175" fmla="*/ 1158299 w 12191981"/>
              <a:gd name="connsiteY3175" fmla="*/ 975360 h 1706880"/>
              <a:gd name="connsiteX3176" fmla="*/ 1036380 w 12191981"/>
              <a:gd name="connsiteY3176" fmla="*/ 975360 h 1706880"/>
              <a:gd name="connsiteX3177" fmla="*/ 1079485 w 12191981"/>
              <a:gd name="connsiteY3177" fmla="*/ 993215 h 1706880"/>
              <a:gd name="connsiteX3178" fmla="*/ 1097339 w 12191981"/>
              <a:gd name="connsiteY3178" fmla="*/ 1036320 h 1706880"/>
              <a:gd name="connsiteX3179" fmla="*/ 1079485 w 12191981"/>
              <a:gd name="connsiteY3179" fmla="*/ 1079425 h 1706880"/>
              <a:gd name="connsiteX3180" fmla="*/ 1036380 w 12191981"/>
              <a:gd name="connsiteY3180" fmla="*/ 1097280 h 1706880"/>
              <a:gd name="connsiteX3181" fmla="*/ 993275 w 12191981"/>
              <a:gd name="connsiteY3181" fmla="*/ 1079425 h 1706880"/>
              <a:gd name="connsiteX3182" fmla="*/ 975421 w 12191981"/>
              <a:gd name="connsiteY3182" fmla="*/ 1036320 h 1706880"/>
              <a:gd name="connsiteX3183" fmla="*/ 993275 w 12191981"/>
              <a:gd name="connsiteY3183" fmla="*/ 993215 h 1706880"/>
              <a:gd name="connsiteX3184" fmla="*/ 1036380 w 12191981"/>
              <a:gd name="connsiteY3184" fmla="*/ 975360 h 1706880"/>
              <a:gd name="connsiteX3185" fmla="*/ 914461 w 12191981"/>
              <a:gd name="connsiteY3185" fmla="*/ 975360 h 1706880"/>
              <a:gd name="connsiteX3186" fmla="*/ 957566 w 12191981"/>
              <a:gd name="connsiteY3186" fmla="*/ 993215 h 1706880"/>
              <a:gd name="connsiteX3187" fmla="*/ 975421 w 12191981"/>
              <a:gd name="connsiteY3187" fmla="*/ 1036320 h 1706880"/>
              <a:gd name="connsiteX3188" fmla="*/ 957566 w 12191981"/>
              <a:gd name="connsiteY3188" fmla="*/ 1079425 h 1706880"/>
              <a:gd name="connsiteX3189" fmla="*/ 914461 w 12191981"/>
              <a:gd name="connsiteY3189" fmla="*/ 1097280 h 1706880"/>
              <a:gd name="connsiteX3190" fmla="*/ 871356 w 12191981"/>
              <a:gd name="connsiteY3190" fmla="*/ 1079425 h 1706880"/>
              <a:gd name="connsiteX3191" fmla="*/ 853501 w 12191981"/>
              <a:gd name="connsiteY3191" fmla="*/ 1036320 h 1706880"/>
              <a:gd name="connsiteX3192" fmla="*/ 871356 w 12191981"/>
              <a:gd name="connsiteY3192" fmla="*/ 993215 h 1706880"/>
              <a:gd name="connsiteX3193" fmla="*/ 914461 w 12191981"/>
              <a:gd name="connsiteY3193" fmla="*/ 975360 h 1706880"/>
              <a:gd name="connsiteX3194" fmla="*/ 792542 w 12191981"/>
              <a:gd name="connsiteY3194" fmla="*/ 975360 h 1706880"/>
              <a:gd name="connsiteX3195" fmla="*/ 835647 w 12191981"/>
              <a:gd name="connsiteY3195" fmla="*/ 993215 h 1706880"/>
              <a:gd name="connsiteX3196" fmla="*/ 853501 w 12191981"/>
              <a:gd name="connsiteY3196" fmla="*/ 1036320 h 1706880"/>
              <a:gd name="connsiteX3197" fmla="*/ 835647 w 12191981"/>
              <a:gd name="connsiteY3197" fmla="*/ 1079425 h 1706880"/>
              <a:gd name="connsiteX3198" fmla="*/ 792542 w 12191981"/>
              <a:gd name="connsiteY3198" fmla="*/ 1097280 h 1706880"/>
              <a:gd name="connsiteX3199" fmla="*/ 731583 w 12191981"/>
              <a:gd name="connsiteY3199" fmla="*/ 1036320 h 1706880"/>
              <a:gd name="connsiteX3200" fmla="*/ 792542 w 12191981"/>
              <a:gd name="connsiteY3200" fmla="*/ 975360 h 1706880"/>
              <a:gd name="connsiteX3201" fmla="*/ 670623 w 12191981"/>
              <a:gd name="connsiteY3201" fmla="*/ 975360 h 1706880"/>
              <a:gd name="connsiteX3202" fmla="*/ 731583 w 12191981"/>
              <a:gd name="connsiteY3202" fmla="*/ 1036320 h 1706880"/>
              <a:gd name="connsiteX3203" fmla="*/ 670623 w 12191981"/>
              <a:gd name="connsiteY3203" fmla="*/ 1097280 h 1706880"/>
              <a:gd name="connsiteX3204" fmla="*/ 627518 w 12191981"/>
              <a:gd name="connsiteY3204" fmla="*/ 1079425 h 1706880"/>
              <a:gd name="connsiteX3205" fmla="*/ 609663 w 12191981"/>
              <a:gd name="connsiteY3205" fmla="*/ 1036320 h 1706880"/>
              <a:gd name="connsiteX3206" fmla="*/ 627518 w 12191981"/>
              <a:gd name="connsiteY3206" fmla="*/ 993215 h 1706880"/>
              <a:gd name="connsiteX3207" fmla="*/ 670623 w 12191981"/>
              <a:gd name="connsiteY3207" fmla="*/ 975360 h 1706880"/>
              <a:gd name="connsiteX3208" fmla="*/ 548704 w 12191981"/>
              <a:gd name="connsiteY3208" fmla="*/ 975360 h 1706880"/>
              <a:gd name="connsiteX3209" fmla="*/ 591809 w 12191981"/>
              <a:gd name="connsiteY3209" fmla="*/ 993215 h 1706880"/>
              <a:gd name="connsiteX3210" fmla="*/ 609663 w 12191981"/>
              <a:gd name="connsiteY3210" fmla="*/ 1036320 h 1706880"/>
              <a:gd name="connsiteX3211" fmla="*/ 591809 w 12191981"/>
              <a:gd name="connsiteY3211" fmla="*/ 1079425 h 1706880"/>
              <a:gd name="connsiteX3212" fmla="*/ 548704 w 12191981"/>
              <a:gd name="connsiteY3212" fmla="*/ 1097280 h 1706880"/>
              <a:gd name="connsiteX3213" fmla="*/ 505599 w 12191981"/>
              <a:gd name="connsiteY3213" fmla="*/ 1079425 h 1706880"/>
              <a:gd name="connsiteX3214" fmla="*/ 487745 w 12191981"/>
              <a:gd name="connsiteY3214" fmla="*/ 1036320 h 1706880"/>
              <a:gd name="connsiteX3215" fmla="*/ 505599 w 12191981"/>
              <a:gd name="connsiteY3215" fmla="*/ 993215 h 1706880"/>
              <a:gd name="connsiteX3216" fmla="*/ 548704 w 12191981"/>
              <a:gd name="connsiteY3216" fmla="*/ 975360 h 1706880"/>
              <a:gd name="connsiteX3217" fmla="*/ 426785 w 12191981"/>
              <a:gd name="connsiteY3217" fmla="*/ 975360 h 1706880"/>
              <a:gd name="connsiteX3218" fmla="*/ 469890 w 12191981"/>
              <a:gd name="connsiteY3218" fmla="*/ 993215 h 1706880"/>
              <a:gd name="connsiteX3219" fmla="*/ 487745 w 12191981"/>
              <a:gd name="connsiteY3219" fmla="*/ 1036320 h 1706880"/>
              <a:gd name="connsiteX3220" fmla="*/ 469890 w 12191981"/>
              <a:gd name="connsiteY3220" fmla="*/ 1079425 h 1706880"/>
              <a:gd name="connsiteX3221" fmla="*/ 426785 w 12191981"/>
              <a:gd name="connsiteY3221" fmla="*/ 1097280 h 1706880"/>
              <a:gd name="connsiteX3222" fmla="*/ 383680 w 12191981"/>
              <a:gd name="connsiteY3222" fmla="*/ 1079425 h 1706880"/>
              <a:gd name="connsiteX3223" fmla="*/ 365826 w 12191981"/>
              <a:gd name="connsiteY3223" fmla="*/ 1036320 h 1706880"/>
              <a:gd name="connsiteX3224" fmla="*/ 383680 w 12191981"/>
              <a:gd name="connsiteY3224" fmla="*/ 993215 h 1706880"/>
              <a:gd name="connsiteX3225" fmla="*/ 426785 w 12191981"/>
              <a:gd name="connsiteY3225" fmla="*/ 975360 h 1706880"/>
              <a:gd name="connsiteX3226" fmla="*/ 304866 w 12191981"/>
              <a:gd name="connsiteY3226" fmla="*/ 975360 h 1706880"/>
              <a:gd name="connsiteX3227" fmla="*/ 347971 w 12191981"/>
              <a:gd name="connsiteY3227" fmla="*/ 993215 h 1706880"/>
              <a:gd name="connsiteX3228" fmla="*/ 365826 w 12191981"/>
              <a:gd name="connsiteY3228" fmla="*/ 1036320 h 1706880"/>
              <a:gd name="connsiteX3229" fmla="*/ 347971 w 12191981"/>
              <a:gd name="connsiteY3229" fmla="*/ 1079425 h 1706880"/>
              <a:gd name="connsiteX3230" fmla="*/ 304866 w 12191981"/>
              <a:gd name="connsiteY3230" fmla="*/ 1097280 h 1706880"/>
              <a:gd name="connsiteX3231" fmla="*/ 261761 w 12191981"/>
              <a:gd name="connsiteY3231" fmla="*/ 1079425 h 1706880"/>
              <a:gd name="connsiteX3232" fmla="*/ 243906 w 12191981"/>
              <a:gd name="connsiteY3232" fmla="*/ 1036320 h 1706880"/>
              <a:gd name="connsiteX3233" fmla="*/ 261761 w 12191981"/>
              <a:gd name="connsiteY3233" fmla="*/ 993215 h 1706880"/>
              <a:gd name="connsiteX3234" fmla="*/ 304866 w 12191981"/>
              <a:gd name="connsiteY3234" fmla="*/ 975360 h 1706880"/>
              <a:gd name="connsiteX3235" fmla="*/ 182947 w 12191981"/>
              <a:gd name="connsiteY3235" fmla="*/ 975360 h 1706880"/>
              <a:gd name="connsiteX3236" fmla="*/ 226052 w 12191981"/>
              <a:gd name="connsiteY3236" fmla="*/ 993215 h 1706880"/>
              <a:gd name="connsiteX3237" fmla="*/ 243906 w 12191981"/>
              <a:gd name="connsiteY3237" fmla="*/ 1036320 h 1706880"/>
              <a:gd name="connsiteX3238" fmla="*/ 226052 w 12191981"/>
              <a:gd name="connsiteY3238" fmla="*/ 1079425 h 1706880"/>
              <a:gd name="connsiteX3239" fmla="*/ 182947 w 12191981"/>
              <a:gd name="connsiteY3239" fmla="*/ 1097280 h 1706880"/>
              <a:gd name="connsiteX3240" fmla="*/ 139842 w 12191981"/>
              <a:gd name="connsiteY3240" fmla="*/ 1079425 h 1706880"/>
              <a:gd name="connsiteX3241" fmla="*/ 121988 w 12191981"/>
              <a:gd name="connsiteY3241" fmla="*/ 1036320 h 1706880"/>
              <a:gd name="connsiteX3242" fmla="*/ 139842 w 12191981"/>
              <a:gd name="connsiteY3242" fmla="*/ 993215 h 1706880"/>
              <a:gd name="connsiteX3243" fmla="*/ 182947 w 12191981"/>
              <a:gd name="connsiteY3243" fmla="*/ 975360 h 1706880"/>
              <a:gd name="connsiteX3244" fmla="*/ 61028 w 12191981"/>
              <a:gd name="connsiteY3244" fmla="*/ 975360 h 1706880"/>
              <a:gd name="connsiteX3245" fmla="*/ 104133 w 12191981"/>
              <a:gd name="connsiteY3245" fmla="*/ 993215 h 1706880"/>
              <a:gd name="connsiteX3246" fmla="*/ 121988 w 12191981"/>
              <a:gd name="connsiteY3246" fmla="*/ 1036320 h 1706880"/>
              <a:gd name="connsiteX3247" fmla="*/ 104133 w 12191981"/>
              <a:gd name="connsiteY3247" fmla="*/ 1079425 h 1706880"/>
              <a:gd name="connsiteX3248" fmla="*/ 61028 w 12191981"/>
              <a:gd name="connsiteY3248" fmla="*/ 1097280 h 1706880"/>
              <a:gd name="connsiteX3249" fmla="*/ 69 w 12191981"/>
              <a:gd name="connsiteY3249" fmla="*/ 1036320 h 1706880"/>
              <a:gd name="connsiteX3250" fmla="*/ 61028 w 12191981"/>
              <a:gd name="connsiteY3250" fmla="*/ 975360 h 1706880"/>
              <a:gd name="connsiteX3251" fmla="*/ 2499436 w 12191981"/>
              <a:gd name="connsiteY3251" fmla="*/ 853440 h 1706880"/>
              <a:gd name="connsiteX3252" fmla="*/ 2560395 w 12191981"/>
              <a:gd name="connsiteY3252" fmla="*/ 914400 h 1706880"/>
              <a:gd name="connsiteX3253" fmla="*/ 2499436 w 12191981"/>
              <a:gd name="connsiteY3253" fmla="*/ 975360 h 1706880"/>
              <a:gd name="connsiteX3254" fmla="*/ 2456331 w 12191981"/>
              <a:gd name="connsiteY3254" fmla="*/ 957505 h 1706880"/>
              <a:gd name="connsiteX3255" fmla="*/ 2438478 w 12191981"/>
              <a:gd name="connsiteY3255" fmla="*/ 914400 h 1706880"/>
              <a:gd name="connsiteX3256" fmla="*/ 2456331 w 12191981"/>
              <a:gd name="connsiteY3256" fmla="*/ 871295 h 1706880"/>
              <a:gd name="connsiteX3257" fmla="*/ 2499436 w 12191981"/>
              <a:gd name="connsiteY3257" fmla="*/ 853440 h 1706880"/>
              <a:gd name="connsiteX3258" fmla="*/ 2377519 w 12191981"/>
              <a:gd name="connsiteY3258" fmla="*/ 853440 h 1706880"/>
              <a:gd name="connsiteX3259" fmla="*/ 2420623 w 12191981"/>
              <a:gd name="connsiteY3259" fmla="*/ 871295 h 1706880"/>
              <a:gd name="connsiteX3260" fmla="*/ 2438478 w 12191981"/>
              <a:gd name="connsiteY3260" fmla="*/ 914400 h 1706880"/>
              <a:gd name="connsiteX3261" fmla="*/ 2420623 w 12191981"/>
              <a:gd name="connsiteY3261" fmla="*/ 957505 h 1706880"/>
              <a:gd name="connsiteX3262" fmla="*/ 2377519 w 12191981"/>
              <a:gd name="connsiteY3262" fmla="*/ 975360 h 1706880"/>
              <a:gd name="connsiteX3263" fmla="*/ 2334415 w 12191981"/>
              <a:gd name="connsiteY3263" fmla="*/ 957505 h 1706880"/>
              <a:gd name="connsiteX3264" fmla="*/ 2316561 w 12191981"/>
              <a:gd name="connsiteY3264" fmla="*/ 914400 h 1706880"/>
              <a:gd name="connsiteX3265" fmla="*/ 2334415 w 12191981"/>
              <a:gd name="connsiteY3265" fmla="*/ 871295 h 1706880"/>
              <a:gd name="connsiteX3266" fmla="*/ 2377519 w 12191981"/>
              <a:gd name="connsiteY3266" fmla="*/ 853440 h 1706880"/>
              <a:gd name="connsiteX3267" fmla="*/ 2255602 w 12191981"/>
              <a:gd name="connsiteY3267" fmla="*/ 853440 h 1706880"/>
              <a:gd name="connsiteX3268" fmla="*/ 2298707 w 12191981"/>
              <a:gd name="connsiteY3268" fmla="*/ 871295 h 1706880"/>
              <a:gd name="connsiteX3269" fmla="*/ 2316561 w 12191981"/>
              <a:gd name="connsiteY3269" fmla="*/ 914400 h 1706880"/>
              <a:gd name="connsiteX3270" fmla="*/ 2298707 w 12191981"/>
              <a:gd name="connsiteY3270" fmla="*/ 957505 h 1706880"/>
              <a:gd name="connsiteX3271" fmla="*/ 2255602 w 12191981"/>
              <a:gd name="connsiteY3271" fmla="*/ 975360 h 1706880"/>
              <a:gd name="connsiteX3272" fmla="*/ 2212495 w 12191981"/>
              <a:gd name="connsiteY3272" fmla="*/ 957505 h 1706880"/>
              <a:gd name="connsiteX3273" fmla="*/ 2194643 w 12191981"/>
              <a:gd name="connsiteY3273" fmla="*/ 914400 h 1706880"/>
              <a:gd name="connsiteX3274" fmla="*/ 2212495 w 12191981"/>
              <a:gd name="connsiteY3274" fmla="*/ 871295 h 1706880"/>
              <a:gd name="connsiteX3275" fmla="*/ 2255602 w 12191981"/>
              <a:gd name="connsiteY3275" fmla="*/ 853440 h 1706880"/>
              <a:gd name="connsiteX3276" fmla="*/ 2011737 w 12191981"/>
              <a:gd name="connsiteY3276" fmla="*/ 853440 h 1706880"/>
              <a:gd name="connsiteX3277" fmla="*/ 2054843 w 12191981"/>
              <a:gd name="connsiteY3277" fmla="*/ 871295 h 1706880"/>
              <a:gd name="connsiteX3278" fmla="*/ 2072698 w 12191981"/>
              <a:gd name="connsiteY3278" fmla="*/ 914398 h 1706880"/>
              <a:gd name="connsiteX3279" fmla="*/ 2090551 w 12191981"/>
              <a:gd name="connsiteY3279" fmla="*/ 871295 h 1706880"/>
              <a:gd name="connsiteX3280" fmla="*/ 2133683 w 12191981"/>
              <a:gd name="connsiteY3280" fmla="*/ 853440 h 1706880"/>
              <a:gd name="connsiteX3281" fmla="*/ 2176787 w 12191981"/>
              <a:gd name="connsiteY3281" fmla="*/ 871295 h 1706880"/>
              <a:gd name="connsiteX3282" fmla="*/ 2194643 w 12191981"/>
              <a:gd name="connsiteY3282" fmla="*/ 914400 h 1706880"/>
              <a:gd name="connsiteX3283" fmla="*/ 2176787 w 12191981"/>
              <a:gd name="connsiteY3283" fmla="*/ 957505 h 1706880"/>
              <a:gd name="connsiteX3284" fmla="*/ 2133683 w 12191981"/>
              <a:gd name="connsiteY3284" fmla="*/ 975360 h 1706880"/>
              <a:gd name="connsiteX3285" fmla="*/ 2090551 w 12191981"/>
              <a:gd name="connsiteY3285" fmla="*/ 957505 h 1706880"/>
              <a:gd name="connsiteX3286" fmla="*/ 2072698 w 12191981"/>
              <a:gd name="connsiteY3286" fmla="*/ 914401 h 1706880"/>
              <a:gd name="connsiteX3287" fmla="*/ 2054843 w 12191981"/>
              <a:gd name="connsiteY3287" fmla="*/ 957505 h 1706880"/>
              <a:gd name="connsiteX3288" fmla="*/ 2011737 w 12191981"/>
              <a:gd name="connsiteY3288" fmla="*/ 975360 h 1706880"/>
              <a:gd name="connsiteX3289" fmla="*/ 1950779 w 12191981"/>
              <a:gd name="connsiteY3289" fmla="*/ 914400 h 1706880"/>
              <a:gd name="connsiteX3290" fmla="*/ 2011737 w 12191981"/>
              <a:gd name="connsiteY3290" fmla="*/ 853440 h 1706880"/>
              <a:gd name="connsiteX3291" fmla="*/ 1889816 w 12191981"/>
              <a:gd name="connsiteY3291" fmla="*/ 853440 h 1706880"/>
              <a:gd name="connsiteX3292" fmla="*/ 1950779 w 12191981"/>
              <a:gd name="connsiteY3292" fmla="*/ 914400 h 1706880"/>
              <a:gd name="connsiteX3293" fmla="*/ 1889816 w 12191981"/>
              <a:gd name="connsiteY3293" fmla="*/ 975360 h 1706880"/>
              <a:gd name="connsiteX3294" fmla="*/ 1846712 w 12191981"/>
              <a:gd name="connsiteY3294" fmla="*/ 957505 h 1706880"/>
              <a:gd name="connsiteX3295" fmla="*/ 1828857 w 12191981"/>
              <a:gd name="connsiteY3295" fmla="*/ 914400 h 1706880"/>
              <a:gd name="connsiteX3296" fmla="*/ 1846712 w 12191981"/>
              <a:gd name="connsiteY3296" fmla="*/ 871295 h 1706880"/>
              <a:gd name="connsiteX3297" fmla="*/ 1889816 w 12191981"/>
              <a:gd name="connsiteY3297" fmla="*/ 853440 h 1706880"/>
              <a:gd name="connsiteX3298" fmla="*/ 1767897 w 12191981"/>
              <a:gd name="connsiteY3298" fmla="*/ 853440 h 1706880"/>
              <a:gd name="connsiteX3299" fmla="*/ 1811002 w 12191981"/>
              <a:gd name="connsiteY3299" fmla="*/ 871295 h 1706880"/>
              <a:gd name="connsiteX3300" fmla="*/ 1828857 w 12191981"/>
              <a:gd name="connsiteY3300" fmla="*/ 914400 h 1706880"/>
              <a:gd name="connsiteX3301" fmla="*/ 1811002 w 12191981"/>
              <a:gd name="connsiteY3301" fmla="*/ 957505 h 1706880"/>
              <a:gd name="connsiteX3302" fmla="*/ 1767897 w 12191981"/>
              <a:gd name="connsiteY3302" fmla="*/ 975360 h 1706880"/>
              <a:gd name="connsiteX3303" fmla="*/ 1724793 w 12191981"/>
              <a:gd name="connsiteY3303" fmla="*/ 957505 h 1706880"/>
              <a:gd name="connsiteX3304" fmla="*/ 1706938 w 12191981"/>
              <a:gd name="connsiteY3304" fmla="*/ 914400 h 1706880"/>
              <a:gd name="connsiteX3305" fmla="*/ 1724793 w 12191981"/>
              <a:gd name="connsiteY3305" fmla="*/ 871295 h 1706880"/>
              <a:gd name="connsiteX3306" fmla="*/ 1767897 w 12191981"/>
              <a:gd name="connsiteY3306" fmla="*/ 853440 h 1706880"/>
              <a:gd name="connsiteX3307" fmla="*/ 1645978 w 12191981"/>
              <a:gd name="connsiteY3307" fmla="*/ 853440 h 1706880"/>
              <a:gd name="connsiteX3308" fmla="*/ 1689083 w 12191981"/>
              <a:gd name="connsiteY3308" fmla="*/ 871295 h 1706880"/>
              <a:gd name="connsiteX3309" fmla="*/ 1706938 w 12191981"/>
              <a:gd name="connsiteY3309" fmla="*/ 914400 h 1706880"/>
              <a:gd name="connsiteX3310" fmla="*/ 1689083 w 12191981"/>
              <a:gd name="connsiteY3310" fmla="*/ 957505 h 1706880"/>
              <a:gd name="connsiteX3311" fmla="*/ 1645978 w 12191981"/>
              <a:gd name="connsiteY3311" fmla="*/ 975360 h 1706880"/>
              <a:gd name="connsiteX3312" fmla="*/ 1602873 w 12191981"/>
              <a:gd name="connsiteY3312" fmla="*/ 957505 h 1706880"/>
              <a:gd name="connsiteX3313" fmla="*/ 1585019 w 12191981"/>
              <a:gd name="connsiteY3313" fmla="*/ 914400 h 1706880"/>
              <a:gd name="connsiteX3314" fmla="*/ 1602873 w 12191981"/>
              <a:gd name="connsiteY3314" fmla="*/ 871295 h 1706880"/>
              <a:gd name="connsiteX3315" fmla="*/ 1645978 w 12191981"/>
              <a:gd name="connsiteY3315" fmla="*/ 853440 h 1706880"/>
              <a:gd name="connsiteX3316" fmla="*/ 1524059 w 12191981"/>
              <a:gd name="connsiteY3316" fmla="*/ 853440 h 1706880"/>
              <a:gd name="connsiteX3317" fmla="*/ 1567164 w 12191981"/>
              <a:gd name="connsiteY3317" fmla="*/ 871295 h 1706880"/>
              <a:gd name="connsiteX3318" fmla="*/ 1585019 w 12191981"/>
              <a:gd name="connsiteY3318" fmla="*/ 914400 h 1706880"/>
              <a:gd name="connsiteX3319" fmla="*/ 1567164 w 12191981"/>
              <a:gd name="connsiteY3319" fmla="*/ 957505 h 1706880"/>
              <a:gd name="connsiteX3320" fmla="*/ 1524059 w 12191981"/>
              <a:gd name="connsiteY3320" fmla="*/ 975360 h 1706880"/>
              <a:gd name="connsiteX3321" fmla="*/ 1480955 w 12191981"/>
              <a:gd name="connsiteY3321" fmla="*/ 957505 h 1706880"/>
              <a:gd name="connsiteX3322" fmla="*/ 1463100 w 12191981"/>
              <a:gd name="connsiteY3322" fmla="*/ 914400 h 1706880"/>
              <a:gd name="connsiteX3323" fmla="*/ 1480955 w 12191981"/>
              <a:gd name="connsiteY3323" fmla="*/ 871295 h 1706880"/>
              <a:gd name="connsiteX3324" fmla="*/ 1524059 w 12191981"/>
              <a:gd name="connsiteY3324" fmla="*/ 853440 h 1706880"/>
              <a:gd name="connsiteX3325" fmla="*/ 1402141 w 12191981"/>
              <a:gd name="connsiteY3325" fmla="*/ 853440 h 1706880"/>
              <a:gd name="connsiteX3326" fmla="*/ 1445245 w 12191981"/>
              <a:gd name="connsiteY3326" fmla="*/ 871295 h 1706880"/>
              <a:gd name="connsiteX3327" fmla="*/ 1463100 w 12191981"/>
              <a:gd name="connsiteY3327" fmla="*/ 914400 h 1706880"/>
              <a:gd name="connsiteX3328" fmla="*/ 1445245 w 12191981"/>
              <a:gd name="connsiteY3328" fmla="*/ 957505 h 1706880"/>
              <a:gd name="connsiteX3329" fmla="*/ 1402141 w 12191981"/>
              <a:gd name="connsiteY3329" fmla="*/ 975360 h 1706880"/>
              <a:gd name="connsiteX3330" fmla="*/ 1359036 w 12191981"/>
              <a:gd name="connsiteY3330" fmla="*/ 957505 h 1706880"/>
              <a:gd name="connsiteX3331" fmla="*/ 1341181 w 12191981"/>
              <a:gd name="connsiteY3331" fmla="*/ 914400 h 1706880"/>
              <a:gd name="connsiteX3332" fmla="*/ 1359036 w 12191981"/>
              <a:gd name="connsiteY3332" fmla="*/ 871295 h 1706880"/>
              <a:gd name="connsiteX3333" fmla="*/ 1402141 w 12191981"/>
              <a:gd name="connsiteY3333" fmla="*/ 853440 h 1706880"/>
              <a:gd name="connsiteX3334" fmla="*/ 1280221 w 12191981"/>
              <a:gd name="connsiteY3334" fmla="*/ 853440 h 1706880"/>
              <a:gd name="connsiteX3335" fmla="*/ 1323327 w 12191981"/>
              <a:gd name="connsiteY3335" fmla="*/ 871295 h 1706880"/>
              <a:gd name="connsiteX3336" fmla="*/ 1341181 w 12191981"/>
              <a:gd name="connsiteY3336" fmla="*/ 914400 h 1706880"/>
              <a:gd name="connsiteX3337" fmla="*/ 1323327 w 12191981"/>
              <a:gd name="connsiteY3337" fmla="*/ 957505 h 1706880"/>
              <a:gd name="connsiteX3338" fmla="*/ 1280221 w 12191981"/>
              <a:gd name="connsiteY3338" fmla="*/ 975360 h 1706880"/>
              <a:gd name="connsiteX3339" fmla="*/ 1237116 w 12191981"/>
              <a:gd name="connsiteY3339" fmla="*/ 957505 h 1706880"/>
              <a:gd name="connsiteX3340" fmla="*/ 1219262 w 12191981"/>
              <a:gd name="connsiteY3340" fmla="*/ 914400 h 1706880"/>
              <a:gd name="connsiteX3341" fmla="*/ 1237116 w 12191981"/>
              <a:gd name="connsiteY3341" fmla="*/ 871295 h 1706880"/>
              <a:gd name="connsiteX3342" fmla="*/ 1280221 w 12191981"/>
              <a:gd name="connsiteY3342" fmla="*/ 853440 h 1706880"/>
              <a:gd name="connsiteX3343" fmla="*/ 1158303 w 12191981"/>
              <a:gd name="connsiteY3343" fmla="*/ 853440 h 1706880"/>
              <a:gd name="connsiteX3344" fmla="*/ 1201407 w 12191981"/>
              <a:gd name="connsiteY3344" fmla="*/ 871295 h 1706880"/>
              <a:gd name="connsiteX3345" fmla="*/ 1219262 w 12191981"/>
              <a:gd name="connsiteY3345" fmla="*/ 914400 h 1706880"/>
              <a:gd name="connsiteX3346" fmla="*/ 1201407 w 12191981"/>
              <a:gd name="connsiteY3346" fmla="*/ 957505 h 1706880"/>
              <a:gd name="connsiteX3347" fmla="*/ 1158303 w 12191981"/>
              <a:gd name="connsiteY3347" fmla="*/ 975360 h 1706880"/>
              <a:gd name="connsiteX3348" fmla="*/ 1115198 w 12191981"/>
              <a:gd name="connsiteY3348" fmla="*/ 957505 h 1706880"/>
              <a:gd name="connsiteX3349" fmla="*/ 1097343 w 12191981"/>
              <a:gd name="connsiteY3349" fmla="*/ 914400 h 1706880"/>
              <a:gd name="connsiteX3350" fmla="*/ 1115198 w 12191981"/>
              <a:gd name="connsiteY3350" fmla="*/ 871295 h 1706880"/>
              <a:gd name="connsiteX3351" fmla="*/ 1158303 w 12191981"/>
              <a:gd name="connsiteY3351" fmla="*/ 853440 h 1706880"/>
              <a:gd name="connsiteX3352" fmla="*/ 1036384 w 12191981"/>
              <a:gd name="connsiteY3352" fmla="*/ 853440 h 1706880"/>
              <a:gd name="connsiteX3353" fmla="*/ 1079488 w 12191981"/>
              <a:gd name="connsiteY3353" fmla="*/ 871295 h 1706880"/>
              <a:gd name="connsiteX3354" fmla="*/ 1097343 w 12191981"/>
              <a:gd name="connsiteY3354" fmla="*/ 914400 h 1706880"/>
              <a:gd name="connsiteX3355" fmla="*/ 1079488 w 12191981"/>
              <a:gd name="connsiteY3355" fmla="*/ 957505 h 1706880"/>
              <a:gd name="connsiteX3356" fmla="*/ 1036384 w 12191981"/>
              <a:gd name="connsiteY3356" fmla="*/ 975360 h 1706880"/>
              <a:gd name="connsiteX3357" fmla="*/ 993279 w 12191981"/>
              <a:gd name="connsiteY3357" fmla="*/ 957505 h 1706880"/>
              <a:gd name="connsiteX3358" fmla="*/ 975424 w 12191981"/>
              <a:gd name="connsiteY3358" fmla="*/ 914400 h 1706880"/>
              <a:gd name="connsiteX3359" fmla="*/ 993279 w 12191981"/>
              <a:gd name="connsiteY3359" fmla="*/ 871295 h 1706880"/>
              <a:gd name="connsiteX3360" fmla="*/ 1036384 w 12191981"/>
              <a:gd name="connsiteY3360" fmla="*/ 853440 h 1706880"/>
              <a:gd name="connsiteX3361" fmla="*/ 914465 w 12191981"/>
              <a:gd name="connsiteY3361" fmla="*/ 853440 h 1706880"/>
              <a:gd name="connsiteX3362" fmla="*/ 957569 w 12191981"/>
              <a:gd name="connsiteY3362" fmla="*/ 871295 h 1706880"/>
              <a:gd name="connsiteX3363" fmla="*/ 975424 w 12191981"/>
              <a:gd name="connsiteY3363" fmla="*/ 914400 h 1706880"/>
              <a:gd name="connsiteX3364" fmla="*/ 957569 w 12191981"/>
              <a:gd name="connsiteY3364" fmla="*/ 957505 h 1706880"/>
              <a:gd name="connsiteX3365" fmla="*/ 914465 w 12191981"/>
              <a:gd name="connsiteY3365" fmla="*/ 975360 h 1706880"/>
              <a:gd name="connsiteX3366" fmla="*/ 871360 w 12191981"/>
              <a:gd name="connsiteY3366" fmla="*/ 957505 h 1706880"/>
              <a:gd name="connsiteX3367" fmla="*/ 853505 w 12191981"/>
              <a:gd name="connsiteY3367" fmla="*/ 914400 h 1706880"/>
              <a:gd name="connsiteX3368" fmla="*/ 871360 w 12191981"/>
              <a:gd name="connsiteY3368" fmla="*/ 871295 h 1706880"/>
              <a:gd name="connsiteX3369" fmla="*/ 914465 w 12191981"/>
              <a:gd name="connsiteY3369" fmla="*/ 853440 h 1706880"/>
              <a:gd name="connsiteX3370" fmla="*/ 792546 w 12191981"/>
              <a:gd name="connsiteY3370" fmla="*/ 853440 h 1706880"/>
              <a:gd name="connsiteX3371" fmla="*/ 835650 w 12191981"/>
              <a:gd name="connsiteY3371" fmla="*/ 871295 h 1706880"/>
              <a:gd name="connsiteX3372" fmla="*/ 853505 w 12191981"/>
              <a:gd name="connsiteY3372" fmla="*/ 914400 h 1706880"/>
              <a:gd name="connsiteX3373" fmla="*/ 835650 w 12191981"/>
              <a:gd name="connsiteY3373" fmla="*/ 957505 h 1706880"/>
              <a:gd name="connsiteX3374" fmla="*/ 792546 w 12191981"/>
              <a:gd name="connsiteY3374" fmla="*/ 975360 h 1706880"/>
              <a:gd name="connsiteX3375" fmla="*/ 731586 w 12191981"/>
              <a:gd name="connsiteY3375" fmla="*/ 914400 h 1706880"/>
              <a:gd name="connsiteX3376" fmla="*/ 792546 w 12191981"/>
              <a:gd name="connsiteY3376" fmla="*/ 853440 h 1706880"/>
              <a:gd name="connsiteX3377" fmla="*/ 670627 w 12191981"/>
              <a:gd name="connsiteY3377" fmla="*/ 853440 h 1706880"/>
              <a:gd name="connsiteX3378" fmla="*/ 731586 w 12191981"/>
              <a:gd name="connsiteY3378" fmla="*/ 914400 h 1706880"/>
              <a:gd name="connsiteX3379" fmla="*/ 670627 w 12191981"/>
              <a:gd name="connsiteY3379" fmla="*/ 975360 h 1706880"/>
              <a:gd name="connsiteX3380" fmla="*/ 627522 w 12191981"/>
              <a:gd name="connsiteY3380" fmla="*/ 957505 h 1706880"/>
              <a:gd name="connsiteX3381" fmla="*/ 609667 w 12191981"/>
              <a:gd name="connsiteY3381" fmla="*/ 914400 h 1706880"/>
              <a:gd name="connsiteX3382" fmla="*/ 627522 w 12191981"/>
              <a:gd name="connsiteY3382" fmla="*/ 871295 h 1706880"/>
              <a:gd name="connsiteX3383" fmla="*/ 670627 w 12191981"/>
              <a:gd name="connsiteY3383" fmla="*/ 853440 h 1706880"/>
              <a:gd name="connsiteX3384" fmla="*/ 548708 w 12191981"/>
              <a:gd name="connsiteY3384" fmla="*/ 853440 h 1706880"/>
              <a:gd name="connsiteX3385" fmla="*/ 591813 w 12191981"/>
              <a:gd name="connsiteY3385" fmla="*/ 871295 h 1706880"/>
              <a:gd name="connsiteX3386" fmla="*/ 609667 w 12191981"/>
              <a:gd name="connsiteY3386" fmla="*/ 914400 h 1706880"/>
              <a:gd name="connsiteX3387" fmla="*/ 591813 w 12191981"/>
              <a:gd name="connsiteY3387" fmla="*/ 957505 h 1706880"/>
              <a:gd name="connsiteX3388" fmla="*/ 548708 w 12191981"/>
              <a:gd name="connsiteY3388" fmla="*/ 975360 h 1706880"/>
              <a:gd name="connsiteX3389" fmla="*/ 505603 w 12191981"/>
              <a:gd name="connsiteY3389" fmla="*/ 957505 h 1706880"/>
              <a:gd name="connsiteX3390" fmla="*/ 487748 w 12191981"/>
              <a:gd name="connsiteY3390" fmla="*/ 914400 h 1706880"/>
              <a:gd name="connsiteX3391" fmla="*/ 505603 w 12191981"/>
              <a:gd name="connsiteY3391" fmla="*/ 871295 h 1706880"/>
              <a:gd name="connsiteX3392" fmla="*/ 548708 w 12191981"/>
              <a:gd name="connsiteY3392" fmla="*/ 853440 h 1706880"/>
              <a:gd name="connsiteX3393" fmla="*/ 426789 w 12191981"/>
              <a:gd name="connsiteY3393" fmla="*/ 853440 h 1706880"/>
              <a:gd name="connsiteX3394" fmla="*/ 469894 w 12191981"/>
              <a:gd name="connsiteY3394" fmla="*/ 871295 h 1706880"/>
              <a:gd name="connsiteX3395" fmla="*/ 487748 w 12191981"/>
              <a:gd name="connsiteY3395" fmla="*/ 914400 h 1706880"/>
              <a:gd name="connsiteX3396" fmla="*/ 469894 w 12191981"/>
              <a:gd name="connsiteY3396" fmla="*/ 957505 h 1706880"/>
              <a:gd name="connsiteX3397" fmla="*/ 426789 w 12191981"/>
              <a:gd name="connsiteY3397" fmla="*/ 975360 h 1706880"/>
              <a:gd name="connsiteX3398" fmla="*/ 383684 w 12191981"/>
              <a:gd name="connsiteY3398" fmla="*/ 957505 h 1706880"/>
              <a:gd name="connsiteX3399" fmla="*/ 365829 w 12191981"/>
              <a:gd name="connsiteY3399" fmla="*/ 914400 h 1706880"/>
              <a:gd name="connsiteX3400" fmla="*/ 383684 w 12191981"/>
              <a:gd name="connsiteY3400" fmla="*/ 871295 h 1706880"/>
              <a:gd name="connsiteX3401" fmla="*/ 426789 w 12191981"/>
              <a:gd name="connsiteY3401" fmla="*/ 853440 h 1706880"/>
              <a:gd name="connsiteX3402" fmla="*/ 304870 w 12191981"/>
              <a:gd name="connsiteY3402" fmla="*/ 853440 h 1706880"/>
              <a:gd name="connsiteX3403" fmla="*/ 347975 w 12191981"/>
              <a:gd name="connsiteY3403" fmla="*/ 871295 h 1706880"/>
              <a:gd name="connsiteX3404" fmla="*/ 365829 w 12191981"/>
              <a:gd name="connsiteY3404" fmla="*/ 914400 h 1706880"/>
              <a:gd name="connsiteX3405" fmla="*/ 347975 w 12191981"/>
              <a:gd name="connsiteY3405" fmla="*/ 957505 h 1706880"/>
              <a:gd name="connsiteX3406" fmla="*/ 304870 w 12191981"/>
              <a:gd name="connsiteY3406" fmla="*/ 975360 h 1706880"/>
              <a:gd name="connsiteX3407" fmla="*/ 261765 w 12191981"/>
              <a:gd name="connsiteY3407" fmla="*/ 957505 h 1706880"/>
              <a:gd name="connsiteX3408" fmla="*/ 243910 w 12191981"/>
              <a:gd name="connsiteY3408" fmla="*/ 914400 h 1706880"/>
              <a:gd name="connsiteX3409" fmla="*/ 261765 w 12191981"/>
              <a:gd name="connsiteY3409" fmla="*/ 871295 h 1706880"/>
              <a:gd name="connsiteX3410" fmla="*/ 304870 w 12191981"/>
              <a:gd name="connsiteY3410" fmla="*/ 853440 h 1706880"/>
              <a:gd name="connsiteX3411" fmla="*/ 182951 w 12191981"/>
              <a:gd name="connsiteY3411" fmla="*/ 853440 h 1706880"/>
              <a:gd name="connsiteX3412" fmla="*/ 226056 w 12191981"/>
              <a:gd name="connsiteY3412" fmla="*/ 871295 h 1706880"/>
              <a:gd name="connsiteX3413" fmla="*/ 243910 w 12191981"/>
              <a:gd name="connsiteY3413" fmla="*/ 914400 h 1706880"/>
              <a:gd name="connsiteX3414" fmla="*/ 226056 w 12191981"/>
              <a:gd name="connsiteY3414" fmla="*/ 957505 h 1706880"/>
              <a:gd name="connsiteX3415" fmla="*/ 182951 w 12191981"/>
              <a:gd name="connsiteY3415" fmla="*/ 975360 h 1706880"/>
              <a:gd name="connsiteX3416" fmla="*/ 139846 w 12191981"/>
              <a:gd name="connsiteY3416" fmla="*/ 957505 h 1706880"/>
              <a:gd name="connsiteX3417" fmla="*/ 121992 w 12191981"/>
              <a:gd name="connsiteY3417" fmla="*/ 914400 h 1706880"/>
              <a:gd name="connsiteX3418" fmla="*/ 139846 w 12191981"/>
              <a:gd name="connsiteY3418" fmla="*/ 871295 h 1706880"/>
              <a:gd name="connsiteX3419" fmla="*/ 182951 w 12191981"/>
              <a:gd name="connsiteY3419" fmla="*/ 853440 h 1706880"/>
              <a:gd name="connsiteX3420" fmla="*/ 61032 w 12191981"/>
              <a:gd name="connsiteY3420" fmla="*/ 853440 h 1706880"/>
              <a:gd name="connsiteX3421" fmla="*/ 104137 w 12191981"/>
              <a:gd name="connsiteY3421" fmla="*/ 871295 h 1706880"/>
              <a:gd name="connsiteX3422" fmla="*/ 121992 w 12191981"/>
              <a:gd name="connsiteY3422" fmla="*/ 914400 h 1706880"/>
              <a:gd name="connsiteX3423" fmla="*/ 104137 w 12191981"/>
              <a:gd name="connsiteY3423" fmla="*/ 957505 h 1706880"/>
              <a:gd name="connsiteX3424" fmla="*/ 61032 w 12191981"/>
              <a:gd name="connsiteY3424" fmla="*/ 975360 h 1706880"/>
              <a:gd name="connsiteX3425" fmla="*/ 72 w 12191981"/>
              <a:gd name="connsiteY3425" fmla="*/ 914400 h 1706880"/>
              <a:gd name="connsiteX3426" fmla="*/ 61032 w 12191981"/>
              <a:gd name="connsiteY3426" fmla="*/ 853440 h 1706880"/>
              <a:gd name="connsiteX3427" fmla="*/ 2011741 w 12191981"/>
              <a:gd name="connsiteY3427" fmla="*/ 731520 h 1706880"/>
              <a:gd name="connsiteX3428" fmla="*/ 2054847 w 12191981"/>
              <a:gd name="connsiteY3428" fmla="*/ 749375 h 1706880"/>
              <a:gd name="connsiteX3429" fmla="*/ 2072701 w 12191981"/>
              <a:gd name="connsiteY3429" fmla="*/ 792478 h 1706880"/>
              <a:gd name="connsiteX3430" fmla="*/ 2090555 w 12191981"/>
              <a:gd name="connsiteY3430" fmla="*/ 749375 h 1706880"/>
              <a:gd name="connsiteX3431" fmla="*/ 2133688 w 12191981"/>
              <a:gd name="connsiteY3431" fmla="*/ 731520 h 1706880"/>
              <a:gd name="connsiteX3432" fmla="*/ 2176791 w 12191981"/>
              <a:gd name="connsiteY3432" fmla="*/ 749375 h 1706880"/>
              <a:gd name="connsiteX3433" fmla="*/ 2194647 w 12191981"/>
              <a:gd name="connsiteY3433" fmla="*/ 792480 h 1706880"/>
              <a:gd name="connsiteX3434" fmla="*/ 2212501 w 12191981"/>
              <a:gd name="connsiteY3434" fmla="*/ 749375 h 1706880"/>
              <a:gd name="connsiteX3435" fmla="*/ 2255607 w 12191981"/>
              <a:gd name="connsiteY3435" fmla="*/ 731520 h 1706880"/>
              <a:gd name="connsiteX3436" fmla="*/ 2298711 w 12191981"/>
              <a:gd name="connsiteY3436" fmla="*/ 749375 h 1706880"/>
              <a:gd name="connsiteX3437" fmla="*/ 2316565 w 12191981"/>
              <a:gd name="connsiteY3437" fmla="*/ 792480 h 1706880"/>
              <a:gd name="connsiteX3438" fmla="*/ 2334420 w 12191981"/>
              <a:gd name="connsiteY3438" fmla="*/ 749375 h 1706880"/>
              <a:gd name="connsiteX3439" fmla="*/ 2377523 w 12191981"/>
              <a:gd name="connsiteY3439" fmla="*/ 731520 h 1706880"/>
              <a:gd name="connsiteX3440" fmla="*/ 2420627 w 12191981"/>
              <a:gd name="connsiteY3440" fmla="*/ 749375 h 1706880"/>
              <a:gd name="connsiteX3441" fmla="*/ 2438482 w 12191981"/>
              <a:gd name="connsiteY3441" fmla="*/ 792480 h 1706880"/>
              <a:gd name="connsiteX3442" fmla="*/ 2456337 w 12191981"/>
              <a:gd name="connsiteY3442" fmla="*/ 749375 h 1706880"/>
              <a:gd name="connsiteX3443" fmla="*/ 2499440 w 12191981"/>
              <a:gd name="connsiteY3443" fmla="*/ 731520 h 1706880"/>
              <a:gd name="connsiteX3444" fmla="*/ 2560399 w 12191981"/>
              <a:gd name="connsiteY3444" fmla="*/ 792480 h 1706880"/>
              <a:gd name="connsiteX3445" fmla="*/ 2499440 w 12191981"/>
              <a:gd name="connsiteY3445" fmla="*/ 853440 h 1706880"/>
              <a:gd name="connsiteX3446" fmla="*/ 2456337 w 12191981"/>
              <a:gd name="connsiteY3446" fmla="*/ 835585 h 1706880"/>
              <a:gd name="connsiteX3447" fmla="*/ 2438482 w 12191981"/>
              <a:gd name="connsiteY3447" fmla="*/ 792480 h 1706880"/>
              <a:gd name="connsiteX3448" fmla="*/ 2420627 w 12191981"/>
              <a:gd name="connsiteY3448" fmla="*/ 835585 h 1706880"/>
              <a:gd name="connsiteX3449" fmla="*/ 2377523 w 12191981"/>
              <a:gd name="connsiteY3449" fmla="*/ 853440 h 1706880"/>
              <a:gd name="connsiteX3450" fmla="*/ 2334420 w 12191981"/>
              <a:gd name="connsiteY3450" fmla="*/ 835585 h 1706880"/>
              <a:gd name="connsiteX3451" fmla="*/ 2316565 w 12191981"/>
              <a:gd name="connsiteY3451" fmla="*/ 792480 h 1706880"/>
              <a:gd name="connsiteX3452" fmla="*/ 2298711 w 12191981"/>
              <a:gd name="connsiteY3452" fmla="*/ 835585 h 1706880"/>
              <a:gd name="connsiteX3453" fmla="*/ 2255607 w 12191981"/>
              <a:gd name="connsiteY3453" fmla="*/ 853440 h 1706880"/>
              <a:gd name="connsiteX3454" fmla="*/ 2212501 w 12191981"/>
              <a:gd name="connsiteY3454" fmla="*/ 835585 h 1706880"/>
              <a:gd name="connsiteX3455" fmla="*/ 2194647 w 12191981"/>
              <a:gd name="connsiteY3455" fmla="*/ 792480 h 1706880"/>
              <a:gd name="connsiteX3456" fmla="*/ 2176791 w 12191981"/>
              <a:gd name="connsiteY3456" fmla="*/ 835585 h 1706880"/>
              <a:gd name="connsiteX3457" fmla="*/ 2133688 w 12191981"/>
              <a:gd name="connsiteY3457" fmla="*/ 853440 h 1706880"/>
              <a:gd name="connsiteX3458" fmla="*/ 2090555 w 12191981"/>
              <a:gd name="connsiteY3458" fmla="*/ 835585 h 1706880"/>
              <a:gd name="connsiteX3459" fmla="*/ 2072701 w 12191981"/>
              <a:gd name="connsiteY3459" fmla="*/ 792481 h 1706880"/>
              <a:gd name="connsiteX3460" fmla="*/ 2054847 w 12191981"/>
              <a:gd name="connsiteY3460" fmla="*/ 835585 h 1706880"/>
              <a:gd name="connsiteX3461" fmla="*/ 2011741 w 12191981"/>
              <a:gd name="connsiteY3461" fmla="*/ 853440 h 1706880"/>
              <a:gd name="connsiteX3462" fmla="*/ 1950783 w 12191981"/>
              <a:gd name="connsiteY3462" fmla="*/ 792480 h 1706880"/>
              <a:gd name="connsiteX3463" fmla="*/ 2011741 w 12191981"/>
              <a:gd name="connsiteY3463" fmla="*/ 731520 h 1706880"/>
              <a:gd name="connsiteX3464" fmla="*/ 792550 w 12191981"/>
              <a:gd name="connsiteY3464" fmla="*/ 731520 h 1706880"/>
              <a:gd name="connsiteX3465" fmla="*/ 835654 w 12191981"/>
              <a:gd name="connsiteY3465" fmla="*/ 749375 h 1706880"/>
              <a:gd name="connsiteX3466" fmla="*/ 853509 w 12191981"/>
              <a:gd name="connsiteY3466" fmla="*/ 792480 h 1706880"/>
              <a:gd name="connsiteX3467" fmla="*/ 871363 w 12191981"/>
              <a:gd name="connsiteY3467" fmla="*/ 749375 h 1706880"/>
              <a:gd name="connsiteX3468" fmla="*/ 914468 w 12191981"/>
              <a:gd name="connsiteY3468" fmla="*/ 731520 h 1706880"/>
              <a:gd name="connsiteX3469" fmla="*/ 957573 w 12191981"/>
              <a:gd name="connsiteY3469" fmla="*/ 749375 h 1706880"/>
              <a:gd name="connsiteX3470" fmla="*/ 975428 w 12191981"/>
              <a:gd name="connsiteY3470" fmla="*/ 792480 h 1706880"/>
              <a:gd name="connsiteX3471" fmla="*/ 993282 w 12191981"/>
              <a:gd name="connsiteY3471" fmla="*/ 749375 h 1706880"/>
              <a:gd name="connsiteX3472" fmla="*/ 1036387 w 12191981"/>
              <a:gd name="connsiteY3472" fmla="*/ 731520 h 1706880"/>
              <a:gd name="connsiteX3473" fmla="*/ 1079492 w 12191981"/>
              <a:gd name="connsiteY3473" fmla="*/ 749375 h 1706880"/>
              <a:gd name="connsiteX3474" fmla="*/ 1097347 w 12191981"/>
              <a:gd name="connsiteY3474" fmla="*/ 792480 h 1706880"/>
              <a:gd name="connsiteX3475" fmla="*/ 1115201 w 12191981"/>
              <a:gd name="connsiteY3475" fmla="*/ 749375 h 1706880"/>
              <a:gd name="connsiteX3476" fmla="*/ 1158306 w 12191981"/>
              <a:gd name="connsiteY3476" fmla="*/ 731520 h 1706880"/>
              <a:gd name="connsiteX3477" fmla="*/ 1201411 w 12191981"/>
              <a:gd name="connsiteY3477" fmla="*/ 749375 h 1706880"/>
              <a:gd name="connsiteX3478" fmla="*/ 1219266 w 12191981"/>
              <a:gd name="connsiteY3478" fmla="*/ 792480 h 1706880"/>
              <a:gd name="connsiteX3479" fmla="*/ 1237120 w 12191981"/>
              <a:gd name="connsiteY3479" fmla="*/ 749375 h 1706880"/>
              <a:gd name="connsiteX3480" fmla="*/ 1280225 w 12191981"/>
              <a:gd name="connsiteY3480" fmla="*/ 731520 h 1706880"/>
              <a:gd name="connsiteX3481" fmla="*/ 1323330 w 12191981"/>
              <a:gd name="connsiteY3481" fmla="*/ 749375 h 1706880"/>
              <a:gd name="connsiteX3482" fmla="*/ 1341184 w 12191981"/>
              <a:gd name="connsiteY3482" fmla="*/ 792480 h 1706880"/>
              <a:gd name="connsiteX3483" fmla="*/ 1359039 w 12191981"/>
              <a:gd name="connsiteY3483" fmla="*/ 749375 h 1706880"/>
              <a:gd name="connsiteX3484" fmla="*/ 1402144 w 12191981"/>
              <a:gd name="connsiteY3484" fmla="*/ 731520 h 1706880"/>
              <a:gd name="connsiteX3485" fmla="*/ 1445249 w 12191981"/>
              <a:gd name="connsiteY3485" fmla="*/ 749375 h 1706880"/>
              <a:gd name="connsiteX3486" fmla="*/ 1463103 w 12191981"/>
              <a:gd name="connsiteY3486" fmla="*/ 792480 h 1706880"/>
              <a:gd name="connsiteX3487" fmla="*/ 1480958 w 12191981"/>
              <a:gd name="connsiteY3487" fmla="*/ 749375 h 1706880"/>
              <a:gd name="connsiteX3488" fmla="*/ 1524063 w 12191981"/>
              <a:gd name="connsiteY3488" fmla="*/ 731520 h 1706880"/>
              <a:gd name="connsiteX3489" fmla="*/ 1567168 w 12191981"/>
              <a:gd name="connsiteY3489" fmla="*/ 749375 h 1706880"/>
              <a:gd name="connsiteX3490" fmla="*/ 1585022 w 12191981"/>
              <a:gd name="connsiteY3490" fmla="*/ 792480 h 1706880"/>
              <a:gd name="connsiteX3491" fmla="*/ 1602877 w 12191981"/>
              <a:gd name="connsiteY3491" fmla="*/ 749375 h 1706880"/>
              <a:gd name="connsiteX3492" fmla="*/ 1645982 w 12191981"/>
              <a:gd name="connsiteY3492" fmla="*/ 731520 h 1706880"/>
              <a:gd name="connsiteX3493" fmla="*/ 1689087 w 12191981"/>
              <a:gd name="connsiteY3493" fmla="*/ 749375 h 1706880"/>
              <a:gd name="connsiteX3494" fmla="*/ 1706941 w 12191981"/>
              <a:gd name="connsiteY3494" fmla="*/ 792480 h 1706880"/>
              <a:gd name="connsiteX3495" fmla="*/ 1724796 w 12191981"/>
              <a:gd name="connsiteY3495" fmla="*/ 749375 h 1706880"/>
              <a:gd name="connsiteX3496" fmla="*/ 1767901 w 12191981"/>
              <a:gd name="connsiteY3496" fmla="*/ 731520 h 1706880"/>
              <a:gd name="connsiteX3497" fmla="*/ 1811005 w 12191981"/>
              <a:gd name="connsiteY3497" fmla="*/ 749375 h 1706880"/>
              <a:gd name="connsiteX3498" fmla="*/ 1828860 w 12191981"/>
              <a:gd name="connsiteY3498" fmla="*/ 792480 h 1706880"/>
              <a:gd name="connsiteX3499" fmla="*/ 1846715 w 12191981"/>
              <a:gd name="connsiteY3499" fmla="*/ 749375 h 1706880"/>
              <a:gd name="connsiteX3500" fmla="*/ 1889819 w 12191981"/>
              <a:gd name="connsiteY3500" fmla="*/ 731520 h 1706880"/>
              <a:gd name="connsiteX3501" fmla="*/ 1950783 w 12191981"/>
              <a:gd name="connsiteY3501" fmla="*/ 792480 h 1706880"/>
              <a:gd name="connsiteX3502" fmla="*/ 1889819 w 12191981"/>
              <a:gd name="connsiteY3502" fmla="*/ 853440 h 1706880"/>
              <a:gd name="connsiteX3503" fmla="*/ 1846715 w 12191981"/>
              <a:gd name="connsiteY3503" fmla="*/ 835585 h 1706880"/>
              <a:gd name="connsiteX3504" fmla="*/ 1828860 w 12191981"/>
              <a:gd name="connsiteY3504" fmla="*/ 792480 h 1706880"/>
              <a:gd name="connsiteX3505" fmla="*/ 1811005 w 12191981"/>
              <a:gd name="connsiteY3505" fmla="*/ 835585 h 1706880"/>
              <a:gd name="connsiteX3506" fmla="*/ 1767901 w 12191981"/>
              <a:gd name="connsiteY3506" fmla="*/ 853440 h 1706880"/>
              <a:gd name="connsiteX3507" fmla="*/ 1724796 w 12191981"/>
              <a:gd name="connsiteY3507" fmla="*/ 835585 h 1706880"/>
              <a:gd name="connsiteX3508" fmla="*/ 1706941 w 12191981"/>
              <a:gd name="connsiteY3508" fmla="*/ 792480 h 1706880"/>
              <a:gd name="connsiteX3509" fmla="*/ 1689087 w 12191981"/>
              <a:gd name="connsiteY3509" fmla="*/ 835585 h 1706880"/>
              <a:gd name="connsiteX3510" fmla="*/ 1645982 w 12191981"/>
              <a:gd name="connsiteY3510" fmla="*/ 853440 h 1706880"/>
              <a:gd name="connsiteX3511" fmla="*/ 1602877 w 12191981"/>
              <a:gd name="connsiteY3511" fmla="*/ 835585 h 1706880"/>
              <a:gd name="connsiteX3512" fmla="*/ 1585022 w 12191981"/>
              <a:gd name="connsiteY3512" fmla="*/ 792480 h 1706880"/>
              <a:gd name="connsiteX3513" fmla="*/ 1567168 w 12191981"/>
              <a:gd name="connsiteY3513" fmla="*/ 835585 h 1706880"/>
              <a:gd name="connsiteX3514" fmla="*/ 1524063 w 12191981"/>
              <a:gd name="connsiteY3514" fmla="*/ 853440 h 1706880"/>
              <a:gd name="connsiteX3515" fmla="*/ 1480958 w 12191981"/>
              <a:gd name="connsiteY3515" fmla="*/ 835585 h 1706880"/>
              <a:gd name="connsiteX3516" fmla="*/ 1463103 w 12191981"/>
              <a:gd name="connsiteY3516" fmla="*/ 792480 h 1706880"/>
              <a:gd name="connsiteX3517" fmla="*/ 1445249 w 12191981"/>
              <a:gd name="connsiteY3517" fmla="*/ 835585 h 1706880"/>
              <a:gd name="connsiteX3518" fmla="*/ 1402144 w 12191981"/>
              <a:gd name="connsiteY3518" fmla="*/ 853440 h 1706880"/>
              <a:gd name="connsiteX3519" fmla="*/ 1359039 w 12191981"/>
              <a:gd name="connsiteY3519" fmla="*/ 835585 h 1706880"/>
              <a:gd name="connsiteX3520" fmla="*/ 1341184 w 12191981"/>
              <a:gd name="connsiteY3520" fmla="*/ 792480 h 1706880"/>
              <a:gd name="connsiteX3521" fmla="*/ 1323330 w 12191981"/>
              <a:gd name="connsiteY3521" fmla="*/ 835585 h 1706880"/>
              <a:gd name="connsiteX3522" fmla="*/ 1280225 w 12191981"/>
              <a:gd name="connsiteY3522" fmla="*/ 853440 h 1706880"/>
              <a:gd name="connsiteX3523" fmla="*/ 1237120 w 12191981"/>
              <a:gd name="connsiteY3523" fmla="*/ 835585 h 1706880"/>
              <a:gd name="connsiteX3524" fmla="*/ 1219266 w 12191981"/>
              <a:gd name="connsiteY3524" fmla="*/ 792480 h 1706880"/>
              <a:gd name="connsiteX3525" fmla="*/ 1201411 w 12191981"/>
              <a:gd name="connsiteY3525" fmla="*/ 835585 h 1706880"/>
              <a:gd name="connsiteX3526" fmla="*/ 1158306 w 12191981"/>
              <a:gd name="connsiteY3526" fmla="*/ 853440 h 1706880"/>
              <a:gd name="connsiteX3527" fmla="*/ 1115201 w 12191981"/>
              <a:gd name="connsiteY3527" fmla="*/ 835585 h 1706880"/>
              <a:gd name="connsiteX3528" fmla="*/ 1097347 w 12191981"/>
              <a:gd name="connsiteY3528" fmla="*/ 792480 h 1706880"/>
              <a:gd name="connsiteX3529" fmla="*/ 1079492 w 12191981"/>
              <a:gd name="connsiteY3529" fmla="*/ 835585 h 1706880"/>
              <a:gd name="connsiteX3530" fmla="*/ 1036387 w 12191981"/>
              <a:gd name="connsiteY3530" fmla="*/ 853440 h 1706880"/>
              <a:gd name="connsiteX3531" fmla="*/ 993282 w 12191981"/>
              <a:gd name="connsiteY3531" fmla="*/ 835585 h 1706880"/>
              <a:gd name="connsiteX3532" fmla="*/ 975428 w 12191981"/>
              <a:gd name="connsiteY3532" fmla="*/ 792480 h 1706880"/>
              <a:gd name="connsiteX3533" fmla="*/ 957573 w 12191981"/>
              <a:gd name="connsiteY3533" fmla="*/ 835585 h 1706880"/>
              <a:gd name="connsiteX3534" fmla="*/ 914468 w 12191981"/>
              <a:gd name="connsiteY3534" fmla="*/ 853440 h 1706880"/>
              <a:gd name="connsiteX3535" fmla="*/ 871363 w 12191981"/>
              <a:gd name="connsiteY3535" fmla="*/ 835585 h 1706880"/>
              <a:gd name="connsiteX3536" fmla="*/ 853509 w 12191981"/>
              <a:gd name="connsiteY3536" fmla="*/ 792480 h 1706880"/>
              <a:gd name="connsiteX3537" fmla="*/ 835654 w 12191981"/>
              <a:gd name="connsiteY3537" fmla="*/ 835585 h 1706880"/>
              <a:gd name="connsiteX3538" fmla="*/ 792550 w 12191981"/>
              <a:gd name="connsiteY3538" fmla="*/ 853440 h 1706880"/>
              <a:gd name="connsiteX3539" fmla="*/ 731590 w 12191981"/>
              <a:gd name="connsiteY3539" fmla="*/ 792480 h 1706880"/>
              <a:gd name="connsiteX3540" fmla="*/ 792550 w 12191981"/>
              <a:gd name="connsiteY3540" fmla="*/ 731520 h 1706880"/>
              <a:gd name="connsiteX3541" fmla="*/ 61036 w 12191981"/>
              <a:gd name="connsiteY3541" fmla="*/ 731520 h 1706880"/>
              <a:gd name="connsiteX3542" fmla="*/ 104141 w 12191981"/>
              <a:gd name="connsiteY3542" fmla="*/ 749375 h 1706880"/>
              <a:gd name="connsiteX3543" fmla="*/ 121995 w 12191981"/>
              <a:gd name="connsiteY3543" fmla="*/ 792480 h 1706880"/>
              <a:gd name="connsiteX3544" fmla="*/ 139850 w 12191981"/>
              <a:gd name="connsiteY3544" fmla="*/ 749375 h 1706880"/>
              <a:gd name="connsiteX3545" fmla="*/ 182955 w 12191981"/>
              <a:gd name="connsiteY3545" fmla="*/ 731520 h 1706880"/>
              <a:gd name="connsiteX3546" fmla="*/ 226060 w 12191981"/>
              <a:gd name="connsiteY3546" fmla="*/ 749375 h 1706880"/>
              <a:gd name="connsiteX3547" fmla="*/ 243914 w 12191981"/>
              <a:gd name="connsiteY3547" fmla="*/ 792480 h 1706880"/>
              <a:gd name="connsiteX3548" fmla="*/ 261769 w 12191981"/>
              <a:gd name="connsiteY3548" fmla="*/ 749375 h 1706880"/>
              <a:gd name="connsiteX3549" fmla="*/ 304874 w 12191981"/>
              <a:gd name="connsiteY3549" fmla="*/ 731520 h 1706880"/>
              <a:gd name="connsiteX3550" fmla="*/ 347978 w 12191981"/>
              <a:gd name="connsiteY3550" fmla="*/ 749375 h 1706880"/>
              <a:gd name="connsiteX3551" fmla="*/ 365833 w 12191981"/>
              <a:gd name="connsiteY3551" fmla="*/ 792480 h 1706880"/>
              <a:gd name="connsiteX3552" fmla="*/ 383688 w 12191981"/>
              <a:gd name="connsiteY3552" fmla="*/ 749375 h 1706880"/>
              <a:gd name="connsiteX3553" fmla="*/ 426793 w 12191981"/>
              <a:gd name="connsiteY3553" fmla="*/ 731520 h 1706880"/>
              <a:gd name="connsiteX3554" fmla="*/ 469897 w 12191981"/>
              <a:gd name="connsiteY3554" fmla="*/ 749375 h 1706880"/>
              <a:gd name="connsiteX3555" fmla="*/ 487752 w 12191981"/>
              <a:gd name="connsiteY3555" fmla="*/ 792480 h 1706880"/>
              <a:gd name="connsiteX3556" fmla="*/ 505607 w 12191981"/>
              <a:gd name="connsiteY3556" fmla="*/ 749375 h 1706880"/>
              <a:gd name="connsiteX3557" fmla="*/ 548712 w 12191981"/>
              <a:gd name="connsiteY3557" fmla="*/ 731520 h 1706880"/>
              <a:gd name="connsiteX3558" fmla="*/ 591816 w 12191981"/>
              <a:gd name="connsiteY3558" fmla="*/ 749375 h 1706880"/>
              <a:gd name="connsiteX3559" fmla="*/ 609671 w 12191981"/>
              <a:gd name="connsiteY3559" fmla="*/ 792480 h 1706880"/>
              <a:gd name="connsiteX3560" fmla="*/ 627526 w 12191981"/>
              <a:gd name="connsiteY3560" fmla="*/ 749375 h 1706880"/>
              <a:gd name="connsiteX3561" fmla="*/ 670630 w 12191981"/>
              <a:gd name="connsiteY3561" fmla="*/ 731520 h 1706880"/>
              <a:gd name="connsiteX3562" fmla="*/ 731590 w 12191981"/>
              <a:gd name="connsiteY3562" fmla="*/ 792480 h 1706880"/>
              <a:gd name="connsiteX3563" fmla="*/ 670630 w 12191981"/>
              <a:gd name="connsiteY3563" fmla="*/ 853440 h 1706880"/>
              <a:gd name="connsiteX3564" fmla="*/ 627526 w 12191981"/>
              <a:gd name="connsiteY3564" fmla="*/ 835585 h 1706880"/>
              <a:gd name="connsiteX3565" fmla="*/ 609671 w 12191981"/>
              <a:gd name="connsiteY3565" fmla="*/ 792480 h 1706880"/>
              <a:gd name="connsiteX3566" fmla="*/ 591816 w 12191981"/>
              <a:gd name="connsiteY3566" fmla="*/ 835585 h 1706880"/>
              <a:gd name="connsiteX3567" fmla="*/ 548712 w 12191981"/>
              <a:gd name="connsiteY3567" fmla="*/ 853440 h 1706880"/>
              <a:gd name="connsiteX3568" fmla="*/ 505607 w 12191981"/>
              <a:gd name="connsiteY3568" fmla="*/ 835585 h 1706880"/>
              <a:gd name="connsiteX3569" fmla="*/ 487752 w 12191981"/>
              <a:gd name="connsiteY3569" fmla="*/ 792480 h 1706880"/>
              <a:gd name="connsiteX3570" fmla="*/ 469897 w 12191981"/>
              <a:gd name="connsiteY3570" fmla="*/ 835585 h 1706880"/>
              <a:gd name="connsiteX3571" fmla="*/ 426793 w 12191981"/>
              <a:gd name="connsiteY3571" fmla="*/ 853440 h 1706880"/>
              <a:gd name="connsiteX3572" fmla="*/ 383688 w 12191981"/>
              <a:gd name="connsiteY3572" fmla="*/ 835585 h 1706880"/>
              <a:gd name="connsiteX3573" fmla="*/ 365833 w 12191981"/>
              <a:gd name="connsiteY3573" fmla="*/ 792480 h 1706880"/>
              <a:gd name="connsiteX3574" fmla="*/ 347978 w 12191981"/>
              <a:gd name="connsiteY3574" fmla="*/ 835585 h 1706880"/>
              <a:gd name="connsiteX3575" fmla="*/ 304874 w 12191981"/>
              <a:gd name="connsiteY3575" fmla="*/ 853440 h 1706880"/>
              <a:gd name="connsiteX3576" fmla="*/ 261769 w 12191981"/>
              <a:gd name="connsiteY3576" fmla="*/ 835585 h 1706880"/>
              <a:gd name="connsiteX3577" fmla="*/ 243914 w 12191981"/>
              <a:gd name="connsiteY3577" fmla="*/ 792480 h 1706880"/>
              <a:gd name="connsiteX3578" fmla="*/ 226060 w 12191981"/>
              <a:gd name="connsiteY3578" fmla="*/ 835585 h 1706880"/>
              <a:gd name="connsiteX3579" fmla="*/ 182955 w 12191981"/>
              <a:gd name="connsiteY3579" fmla="*/ 853440 h 1706880"/>
              <a:gd name="connsiteX3580" fmla="*/ 139850 w 12191981"/>
              <a:gd name="connsiteY3580" fmla="*/ 835585 h 1706880"/>
              <a:gd name="connsiteX3581" fmla="*/ 121995 w 12191981"/>
              <a:gd name="connsiteY3581" fmla="*/ 792480 h 1706880"/>
              <a:gd name="connsiteX3582" fmla="*/ 104141 w 12191981"/>
              <a:gd name="connsiteY3582" fmla="*/ 835585 h 1706880"/>
              <a:gd name="connsiteX3583" fmla="*/ 61036 w 12191981"/>
              <a:gd name="connsiteY3583" fmla="*/ 853440 h 1706880"/>
              <a:gd name="connsiteX3584" fmla="*/ 76 w 12191981"/>
              <a:gd name="connsiteY3584" fmla="*/ 792480 h 1706880"/>
              <a:gd name="connsiteX3585" fmla="*/ 61036 w 12191981"/>
              <a:gd name="connsiteY3585" fmla="*/ 731520 h 1706880"/>
              <a:gd name="connsiteX3586" fmla="*/ 2499443 w 12191981"/>
              <a:gd name="connsiteY3586" fmla="*/ 609600 h 1706880"/>
              <a:gd name="connsiteX3587" fmla="*/ 2560403 w 12191981"/>
              <a:gd name="connsiteY3587" fmla="*/ 670560 h 1706880"/>
              <a:gd name="connsiteX3588" fmla="*/ 2499443 w 12191981"/>
              <a:gd name="connsiteY3588" fmla="*/ 731520 h 1706880"/>
              <a:gd name="connsiteX3589" fmla="*/ 2456341 w 12191981"/>
              <a:gd name="connsiteY3589" fmla="*/ 713665 h 1706880"/>
              <a:gd name="connsiteX3590" fmla="*/ 2438486 w 12191981"/>
              <a:gd name="connsiteY3590" fmla="*/ 670560 h 1706880"/>
              <a:gd name="connsiteX3591" fmla="*/ 2456341 w 12191981"/>
              <a:gd name="connsiteY3591" fmla="*/ 627455 h 1706880"/>
              <a:gd name="connsiteX3592" fmla="*/ 2499443 w 12191981"/>
              <a:gd name="connsiteY3592" fmla="*/ 609600 h 1706880"/>
              <a:gd name="connsiteX3593" fmla="*/ 2377528 w 12191981"/>
              <a:gd name="connsiteY3593" fmla="*/ 609600 h 1706880"/>
              <a:gd name="connsiteX3594" fmla="*/ 2420631 w 12191981"/>
              <a:gd name="connsiteY3594" fmla="*/ 627455 h 1706880"/>
              <a:gd name="connsiteX3595" fmla="*/ 2438486 w 12191981"/>
              <a:gd name="connsiteY3595" fmla="*/ 670560 h 1706880"/>
              <a:gd name="connsiteX3596" fmla="*/ 2420631 w 12191981"/>
              <a:gd name="connsiteY3596" fmla="*/ 713665 h 1706880"/>
              <a:gd name="connsiteX3597" fmla="*/ 2377528 w 12191981"/>
              <a:gd name="connsiteY3597" fmla="*/ 731520 h 1706880"/>
              <a:gd name="connsiteX3598" fmla="*/ 2334425 w 12191981"/>
              <a:gd name="connsiteY3598" fmla="*/ 713665 h 1706880"/>
              <a:gd name="connsiteX3599" fmla="*/ 2316569 w 12191981"/>
              <a:gd name="connsiteY3599" fmla="*/ 670560 h 1706880"/>
              <a:gd name="connsiteX3600" fmla="*/ 2334425 w 12191981"/>
              <a:gd name="connsiteY3600" fmla="*/ 627455 h 1706880"/>
              <a:gd name="connsiteX3601" fmla="*/ 2377528 w 12191981"/>
              <a:gd name="connsiteY3601" fmla="*/ 609600 h 1706880"/>
              <a:gd name="connsiteX3602" fmla="*/ 2255611 w 12191981"/>
              <a:gd name="connsiteY3602" fmla="*/ 609600 h 1706880"/>
              <a:gd name="connsiteX3603" fmla="*/ 2298715 w 12191981"/>
              <a:gd name="connsiteY3603" fmla="*/ 627455 h 1706880"/>
              <a:gd name="connsiteX3604" fmla="*/ 2316569 w 12191981"/>
              <a:gd name="connsiteY3604" fmla="*/ 670560 h 1706880"/>
              <a:gd name="connsiteX3605" fmla="*/ 2298715 w 12191981"/>
              <a:gd name="connsiteY3605" fmla="*/ 713665 h 1706880"/>
              <a:gd name="connsiteX3606" fmla="*/ 2255611 w 12191981"/>
              <a:gd name="connsiteY3606" fmla="*/ 731520 h 1706880"/>
              <a:gd name="connsiteX3607" fmla="*/ 2212505 w 12191981"/>
              <a:gd name="connsiteY3607" fmla="*/ 713665 h 1706880"/>
              <a:gd name="connsiteX3608" fmla="*/ 2194651 w 12191981"/>
              <a:gd name="connsiteY3608" fmla="*/ 670560 h 1706880"/>
              <a:gd name="connsiteX3609" fmla="*/ 2212505 w 12191981"/>
              <a:gd name="connsiteY3609" fmla="*/ 627455 h 1706880"/>
              <a:gd name="connsiteX3610" fmla="*/ 2255611 w 12191981"/>
              <a:gd name="connsiteY3610" fmla="*/ 609600 h 1706880"/>
              <a:gd name="connsiteX3611" fmla="*/ 2011746 w 12191981"/>
              <a:gd name="connsiteY3611" fmla="*/ 609600 h 1706880"/>
              <a:gd name="connsiteX3612" fmla="*/ 2054850 w 12191981"/>
              <a:gd name="connsiteY3612" fmla="*/ 627455 h 1706880"/>
              <a:gd name="connsiteX3613" fmla="*/ 2072704 w 12191981"/>
              <a:gd name="connsiteY3613" fmla="*/ 670558 h 1706880"/>
              <a:gd name="connsiteX3614" fmla="*/ 2090558 w 12191981"/>
              <a:gd name="connsiteY3614" fmla="*/ 627455 h 1706880"/>
              <a:gd name="connsiteX3615" fmla="*/ 2133691 w 12191981"/>
              <a:gd name="connsiteY3615" fmla="*/ 609600 h 1706880"/>
              <a:gd name="connsiteX3616" fmla="*/ 2176797 w 12191981"/>
              <a:gd name="connsiteY3616" fmla="*/ 627455 h 1706880"/>
              <a:gd name="connsiteX3617" fmla="*/ 2194651 w 12191981"/>
              <a:gd name="connsiteY3617" fmla="*/ 670560 h 1706880"/>
              <a:gd name="connsiteX3618" fmla="*/ 2176797 w 12191981"/>
              <a:gd name="connsiteY3618" fmla="*/ 713665 h 1706880"/>
              <a:gd name="connsiteX3619" fmla="*/ 2133691 w 12191981"/>
              <a:gd name="connsiteY3619" fmla="*/ 731520 h 1706880"/>
              <a:gd name="connsiteX3620" fmla="*/ 2090558 w 12191981"/>
              <a:gd name="connsiteY3620" fmla="*/ 713665 h 1706880"/>
              <a:gd name="connsiteX3621" fmla="*/ 2072704 w 12191981"/>
              <a:gd name="connsiteY3621" fmla="*/ 670561 h 1706880"/>
              <a:gd name="connsiteX3622" fmla="*/ 2054850 w 12191981"/>
              <a:gd name="connsiteY3622" fmla="*/ 713665 h 1706880"/>
              <a:gd name="connsiteX3623" fmla="*/ 2011746 w 12191981"/>
              <a:gd name="connsiteY3623" fmla="*/ 731520 h 1706880"/>
              <a:gd name="connsiteX3624" fmla="*/ 1950785 w 12191981"/>
              <a:gd name="connsiteY3624" fmla="*/ 670560 h 1706880"/>
              <a:gd name="connsiteX3625" fmla="*/ 2011746 w 12191981"/>
              <a:gd name="connsiteY3625" fmla="*/ 609600 h 1706880"/>
              <a:gd name="connsiteX3626" fmla="*/ 1889823 w 12191981"/>
              <a:gd name="connsiteY3626" fmla="*/ 609600 h 1706880"/>
              <a:gd name="connsiteX3627" fmla="*/ 1950785 w 12191981"/>
              <a:gd name="connsiteY3627" fmla="*/ 670560 h 1706880"/>
              <a:gd name="connsiteX3628" fmla="*/ 1889823 w 12191981"/>
              <a:gd name="connsiteY3628" fmla="*/ 731520 h 1706880"/>
              <a:gd name="connsiteX3629" fmla="*/ 1846718 w 12191981"/>
              <a:gd name="connsiteY3629" fmla="*/ 713665 h 1706880"/>
              <a:gd name="connsiteX3630" fmla="*/ 1828863 w 12191981"/>
              <a:gd name="connsiteY3630" fmla="*/ 670560 h 1706880"/>
              <a:gd name="connsiteX3631" fmla="*/ 1846718 w 12191981"/>
              <a:gd name="connsiteY3631" fmla="*/ 627455 h 1706880"/>
              <a:gd name="connsiteX3632" fmla="*/ 1889823 w 12191981"/>
              <a:gd name="connsiteY3632" fmla="*/ 609600 h 1706880"/>
              <a:gd name="connsiteX3633" fmla="*/ 1767904 w 12191981"/>
              <a:gd name="connsiteY3633" fmla="*/ 609600 h 1706880"/>
              <a:gd name="connsiteX3634" fmla="*/ 1811009 w 12191981"/>
              <a:gd name="connsiteY3634" fmla="*/ 627455 h 1706880"/>
              <a:gd name="connsiteX3635" fmla="*/ 1828863 w 12191981"/>
              <a:gd name="connsiteY3635" fmla="*/ 670560 h 1706880"/>
              <a:gd name="connsiteX3636" fmla="*/ 1811009 w 12191981"/>
              <a:gd name="connsiteY3636" fmla="*/ 713665 h 1706880"/>
              <a:gd name="connsiteX3637" fmla="*/ 1767904 w 12191981"/>
              <a:gd name="connsiteY3637" fmla="*/ 731520 h 1706880"/>
              <a:gd name="connsiteX3638" fmla="*/ 1724799 w 12191981"/>
              <a:gd name="connsiteY3638" fmla="*/ 713665 h 1706880"/>
              <a:gd name="connsiteX3639" fmla="*/ 1706945 w 12191981"/>
              <a:gd name="connsiteY3639" fmla="*/ 670560 h 1706880"/>
              <a:gd name="connsiteX3640" fmla="*/ 1724799 w 12191981"/>
              <a:gd name="connsiteY3640" fmla="*/ 627455 h 1706880"/>
              <a:gd name="connsiteX3641" fmla="*/ 1767904 w 12191981"/>
              <a:gd name="connsiteY3641" fmla="*/ 609600 h 1706880"/>
              <a:gd name="connsiteX3642" fmla="*/ 1645985 w 12191981"/>
              <a:gd name="connsiteY3642" fmla="*/ 609600 h 1706880"/>
              <a:gd name="connsiteX3643" fmla="*/ 1689090 w 12191981"/>
              <a:gd name="connsiteY3643" fmla="*/ 627455 h 1706880"/>
              <a:gd name="connsiteX3644" fmla="*/ 1706945 w 12191981"/>
              <a:gd name="connsiteY3644" fmla="*/ 670560 h 1706880"/>
              <a:gd name="connsiteX3645" fmla="*/ 1689090 w 12191981"/>
              <a:gd name="connsiteY3645" fmla="*/ 713665 h 1706880"/>
              <a:gd name="connsiteX3646" fmla="*/ 1645985 w 12191981"/>
              <a:gd name="connsiteY3646" fmla="*/ 731520 h 1706880"/>
              <a:gd name="connsiteX3647" fmla="*/ 1602880 w 12191981"/>
              <a:gd name="connsiteY3647" fmla="*/ 713665 h 1706880"/>
              <a:gd name="connsiteX3648" fmla="*/ 1585026 w 12191981"/>
              <a:gd name="connsiteY3648" fmla="*/ 670560 h 1706880"/>
              <a:gd name="connsiteX3649" fmla="*/ 1602880 w 12191981"/>
              <a:gd name="connsiteY3649" fmla="*/ 627455 h 1706880"/>
              <a:gd name="connsiteX3650" fmla="*/ 1645985 w 12191981"/>
              <a:gd name="connsiteY3650" fmla="*/ 609600 h 1706880"/>
              <a:gd name="connsiteX3651" fmla="*/ 1524066 w 12191981"/>
              <a:gd name="connsiteY3651" fmla="*/ 609600 h 1706880"/>
              <a:gd name="connsiteX3652" fmla="*/ 1567171 w 12191981"/>
              <a:gd name="connsiteY3652" fmla="*/ 627455 h 1706880"/>
              <a:gd name="connsiteX3653" fmla="*/ 1585026 w 12191981"/>
              <a:gd name="connsiteY3653" fmla="*/ 670560 h 1706880"/>
              <a:gd name="connsiteX3654" fmla="*/ 1567171 w 12191981"/>
              <a:gd name="connsiteY3654" fmla="*/ 713665 h 1706880"/>
              <a:gd name="connsiteX3655" fmla="*/ 1524066 w 12191981"/>
              <a:gd name="connsiteY3655" fmla="*/ 731520 h 1706880"/>
              <a:gd name="connsiteX3656" fmla="*/ 1480961 w 12191981"/>
              <a:gd name="connsiteY3656" fmla="*/ 713665 h 1706880"/>
              <a:gd name="connsiteX3657" fmla="*/ 1463107 w 12191981"/>
              <a:gd name="connsiteY3657" fmla="*/ 670560 h 1706880"/>
              <a:gd name="connsiteX3658" fmla="*/ 1480961 w 12191981"/>
              <a:gd name="connsiteY3658" fmla="*/ 627455 h 1706880"/>
              <a:gd name="connsiteX3659" fmla="*/ 1524066 w 12191981"/>
              <a:gd name="connsiteY3659" fmla="*/ 609600 h 1706880"/>
              <a:gd name="connsiteX3660" fmla="*/ 1402147 w 12191981"/>
              <a:gd name="connsiteY3660" fmla="*/ 609600 h 1706880"/>
              <a:gd name="connsiteX3661" fmla="*/ 1445252 w 12191981"/>
              <a:gd name="connsiteY3661" fmla="*/ 627455 h 1706880"/>
              <a:gd name="connsiteX3662" fmla="*/ 1463107 w 12191981"/>
              <a:gd name="connsiteY3662" fmla="*/ 670560 h 1706880"/>
              <a:gd name="connsiteX3663" fmla="*/ 1445252 w 12191981"/>
              <a:gd name="connsiteY3663" fmla="*/ 713665 h 1706880"/>
              <a:gd name="connsiteX3664" fmla="*/ 1402147 w 12191981"/>
              <a:gd name="connsiteY3664" fmla="*/ 731520 h 1706880"/>
              <a:gd name="connsiteX3665" fmla="*/ 1359043 w 12191981"/>
              <a:gd name="connsiteY3665" fmla="*/ 713665 h 1706880"/>
              <a:gd name="connsiteX3666" fmla="*/ 1341188 w 12191981"/>
              <a:gd name="connsiteY3666" fmla="*/ 670560 h 1706880"/>
              <a:gd name="connsiteX3667" fmla="*/ 1359043 w 12191981"/>
              <a:gd name="connsiteY3667" fmla="*/ 627455 h 1706880"/>
              <a:gd name="connsiteX3668" fmla="*/ 1402147 w 12191981"/>
              <a:gd name="connsiteY3668" fmla="*/ 609600 h 1706880"/>
              <a:gd name="connsiteX3669" fmla="*/ 1280228 w 12191981"/>
              <a:gd name="connsiteY3669" fmla="*/ 609600 h 1706880"/>
              <a:gd name="connsiteX3670" fmla="*/ 1323333 w 12191981"/>
              <a:gd name="connsiteY3670" fmla="*/ 627455 h 1706880"/>
              <a:gd name="connsiteX3671" fmla="*/ 1341188 w 12191981"/>
              <a:gd name="connsiteY3671" fmla="*/ 670560 h 1706880"/>
              <a:gd name="connsiteX3672" fmla="*/ 1323333 w 12191981"/>
              <a:gd name="connsiteY3672" fmla="*/ 713665 h 1706880"/>
              <a:gd name="connsiteX3673" fmla="*/ 1280228 w 12191981"/>
              <a:gd name="connsiteY3673" fmla="*/ 731520 h 1706880"/>
              <a:gd name="connsiteX3674" fmla="*/ 1237124 w 12191981"/>
              <a:gd name="connsiteY3674" fmla="*/ 713665 h 1706880"/>
              <a:gd name="connsiteX3675" fmla="*/ 1219269 w 12191981"/>
              <a:gd name="connsiteY3675" fmla="*/ 670560 h 1706880"/>
              <a:gd name="connsiteX3676" fmla="*/ 1237124 w 12191981"/>
              <a:gd name="connsiteY3676" fmla="*/ 627455 h 1706880"/>
              <a:gd name="connsiteX3677" fmla="*/ 1280228 w 12191981"/>
              <a:gd name="connsiteY3677" fmla="*/ 609600 h 1706880"/>
              <a:gd name="connsiteX3678" fmla="*/ 1158309 w 12191981"/>
              <a:gd name="connsiteY3678" fmla="*/ 609600 h 1706880"/>
              <a:gd name="connsiteX3679" fmla="*/ 1201415 w 12191981"/>
              <a:gd name="connsiteY3679" fmla="*/ 627455 h 1706880"/>
              <a:gd name="connsiteX3680" fmla="*/ 1219269 w 12191981"/>
              <a:gd name="connsiteY3680" fmla="*/ 670560 h 1706880"/>
              <a:gd name="connsiteX3681" fmla="*/ 1201415 w 12191981"/>
              <a:gd name="connsiteY3681" fmla="*/ 713665 h 1706880"/>
              <a:gd name="connsiteX3682" fmla="*/ 1158309 w 12191981"/>
              <a:gd name="connsiteY3682" fmla="*/ 731520 h 1706880"/>
              <a:gd name="connsiteX3683" fmla="*/ 1115205 w 12191981"/>
              <a:gd name="connsiteY3683" fmla="*/ 713665 h 1706880"/>
              <a:gd name="connsiteX3684" fmla="*/ 1097350 w 12191981"/>
              <a:gd name="connsiteY3684" fmla="*/ 670560 h 1706880"/>
              <a:gd name="connsiteX3685" fmla="*/ 1115205 w 12191981"/>
              <a:gd name="connsiteY3685" fmla="*/ 627455 h 1706880"/>
              <a:gd name="connsiteX3686" fmla="*/ 1158309 w 12191981"/>
              <a:gd name="connsiteY3686" fmla="*/ 609600 h 1706880"/>
              <a:gd name="connsiteX3687" fmla="*/ 1036391 w 12191981"/>
              <a:gd name="connsiteY3687" fmla="*/ 609600 h 1706880"/>
              <a:gd name="connsiteX3688" fmla="*/ 1079495 w 12191981"/>
              <a:gd name="connsiteY3688" fmla="*/ 627455 h 1706880"/>
              <a:gd name="connsiteX3689" fmla="*/ 1097350 w 12191981"/>
              <a:gd name="connsiteY3689" fmla="*/ 670560 h 1706880"/>
              <a:gd name="connsiteX3690" fmla="*/ 1079495 w 12191981"/>
              <a:gd name="connsiteY3690" fmla="*/ 713665 h 1706880"/>
              <a:gd name="connsiteX3691" fmla="*/ 1036391 w 12191981"/>
              <a:gd name="connsiteY3691" fmla="*/ 731520 h 1706880"/>
              <a:gd name="connsiteX3692" fmla="*/ 993286 w 12191981"/>
              <a:gd name="connsiteY3692" fmla="*/ 713665 h 1706880"/>
              <a:gd name="connsiteX3693" fmla="*/ 975431 w 12191981"/>
              <a:gd name="connsiteY3693" fmla="*/ 670560 h 1706880"/>
              <a:gd name="connsiteX3694" fmla="*/ 993286 w 12191981"/>
              <a:gd name="connsiteY3694" fmla="*/ 627455 h 1706880"/>
              <a:gd name="connsiteX3695" fmla="*/ 1036391 w 12191981"/>
              <a:gd name="connsiteY3695" fmla="*/ 609600 h 1706880"/>
              <a:gd name="connsiteX3696" fmla="*/ 914472 w 12191981"/>
              <a:gd name="connsiteY3696" fmla="*/ 609600 h 1706880"/>
              <a:gd name="connsiteX3697" fmla="*/ 957577 w 12191981"/>
              <a:gd name="connsiteY3697" fmla="*/ 627455 h 1706880"/>
              <a:gd name="connsiteX3698" fmla="*/ 975431 w 12191981"/>
              <a:gd name="connsiteY3698" fmla="*/ 670560 h 1706880"/>
              <a:gd name="connsiteX3699" fmla="*/ 957577 w 12191981"/>
              <a:gd name="connsiteY3699" fmla="*/ 713665 h 1706880"/>
              <a:gd name="connsiteX3700" fmla="*/ 914472 w 12191981"/>
              <a:gd name="connsiteY3700" fmla="*/ 731520 h 1706880"/>
              <a:gd name="connsiteX3701" fmla="*/ 871367 w 12191981"/>
              <a:gd name="connsiteY3701" fmla="*/ 713665 h 1706880"/>
              <a:gd name="connsiteX3702" fmla="*/ 853512 w 12191981"/>
              <a:gd name="connsiteY3702" fmla="*/ 670560 h 1706880"/>
              <a:gd name="connsiteX3703" fmla="*/ 871367 w 12191981"/>
              <a:gd name="connsiteY3703" fmla="*/ 627455 h 1706880"/>
              <a:gd name="connsiteX3704" fmla="*/ 914472 w 12191981"/>
              <a:gd name="connsiteY3704" fmla="*/ 609600 h 1706880"/>
              <a:gd name="connsiteX3705" fmla="*/ 792553 w 12191981"/>
              <a:gd name="connsiteY3705" fmla="*/ 609600 h 1706880"/>
              <a:gd name="connsiteX3706" fmla="*/ 835658 w 12191981"/>
              <a:gd name="connsiteY3706" fmla="*/ 627455 h 1706880"/>
              <a:gd name="connsiteX3707" fmla="*/ 853512 w 12191981"/>
              <a:gd name="connsiteY3707" fmla="*/ 670560 h 1706880"/>
              <a:gd name="connsiteX3708" fmla="*/ 835658 w 12191981"/>
              <a:gd name="connsiteY3708" fmla="*/ 713665 h 1706880"/>
              <a:gd name="connsiteX3709" fmla="*/ 792553 w 12191981"/>
              <a:gd name="connsiteY3709" fmla="*/ 731520 h 1706880"/>
              <a:gd name="connsiteX3710" fmla="*/ 731593 w 12191981"/>
              <a:gd name="connsiteY3710" fmla="*/ 670560 h 1706880"/>
              <a:gd name="connsiteX3711" fmla="*/ 792553 w 12191981"/>
              <a:gd name="connsiteY3711" fmla="*/ 609600 h 1706880"/>
              <a:gd name="connsiteX3712" fmla="*/ 670634 w 12191981"/>
              <a:gd name="connsiteY3712" fmla="*/ 609600 h 1706880"/>
              <a:gd name="connsiteX3713" fmla="*/ 731593 w 12191981"/>
              <a:gd name="connsiteY3713" fmla="*/ 670560 h 1706880"/>
              <a:gd name="connsiteX3714" fmla="*/ 670634 w 12191981"/>
              <a:gd name="connsiteY3714" fmla="*/ 731520 h 1706880"/>
              <a:gd name="connsiteX3715" fmla="*/ 627529 w 12191981"/>
              <a:gd name="connsiteY3715" fmla="*/ 713665 h 1706880"/>
              <a:gd name="connsiteX3716" fmla="*/ 609674 w 12191981"/>
              <a:gd name="connsiteY3716" fmla="*/ 670560 h 1706880"/>
              <a:gd name="connsiteX3717" fmla="*/ 627529 w 12191981"/>
              <a:gd name="connsiteY3717" fmla="*/ 627455 h 1706880"/>
              <a:gd name="connsiteX3718" fmla="*/ 670634 w 12191981"/>
              <a:gd name="connsiteY3718" fmla="*/ 609600 h 1706880"/>
              <a:gd name="connsiteX3719" fmla="*/ 548715 w 12191981"/>
              <a:gd name="connsiteY3719" fmla="*/ 609600 h 1706880"/>
              <a:gd name="connsiteX3720" fmla="*/ 591820 w 12191981"/>
              <a:gd name="connsiteY3720" fmla="*/ 627455 h 1706880"/>
              <a:gd name="connsiteX3721" fmla="*/ 609674 w 12191981"/>
              <a:gd name="connsiteY3721" fmla="*/ 670560 h 1706880"/>
              <a:gd name="connsiteX3722" fmla="*/ 591820 w 12191981"/>
              <a:gd name="connsiteY3722" fmla="*/ 713665 h 1706880"/>
              <a:gd name="connsiteX3723" fmla="*/ 548715 w 12191981"/>
              <a:gd name="connsiteY3723" fmla="*/ 731520 h 1706880"/>
              <a:gd name="connsiteX3724" fmla="*/ 505610 w 12191981"/>
              <a:gd name="connsiteY3724" fmla="*/ 713665 h 1706880"/>
              <a:gd name="connsiteX3725" fmla="*/ 487756 w 12191981"/>
              <a:gd name="connsiteY3725" fmla="*/ 670560 h 1706880"/>
              <a:gd name="connsiteX3726" fmla="*/ 505610 w 12191981"/>
              <a:gd name="connsiteY3726" fmla="*/ 627455 h 1706880"/>
              <a:gd name="connsiteX3727" fmla="*/ 548715 w 12191981"/>
              <a:gd name="connsiteY3727" fmla="*/ 609600 h 1706880"/>
              <a:gd name="connsiteX3728" fmla="*/ 426796 w 12191981"/>
              <a:gd name="connsiteY3728" fmla="*/ 609600 h 1706880"/>
              <a:gd name="connsiteX3729" fmla="*/ 469901 w 12191981"/>
              <a:gd name="connsiteY3729" fmla="*/ 627455 h 1706880"/>
              <a:gd name="connsiteX3730" fmla="*/ 487756 w 12191981"/>
              <a:gd name="connsiteY3730" fmla="*/ 670560 h 1706880"/>
              <a:gd name="connsiteX3731" fmla="*/ 469901 w 12191981"/>
              <a:gd name="connsiteY3731" fmla="*/ 713665 h 1706880"/>
              <a:gd name="connsiteX3732" fmla="*/ 426796 w 12191981"/>
              <a:gd name="connsiteY3732" fmla="*/ 731520 h 1706880"/>
              <a:gd name="connsiteX3733" fmla="*/ 383691 w 12191981"/>
              <a:gd name="connsiteY3733" fmla="*/ 713665 h 1706880"/>
              <a:gd name="connsiteX3734" fmla="*/ 365837 w 12191981"/>
              <a:gd name="connsiteY3734" fmla="*/ 670560 h 1706880"/>
              <a:gd name="connsiteX3735" fmla="*/ 383691 w 12191981"/>
              <a:gd name="connsiteY3735" fmla="*/ 627455 h 1706880"/>
              <a:gd name="connsiteX3736" fmla="*/ 426796 w 12191981"/>
              <a:gd name="connsiteY3736" fmla="*/ 609600 h 1706880"/>
              <a:gd name="connsiteX3737" fmla="*/ 304878 w 12191981"/>
              <a:gd name="connsiteY3737" fmla="*/ 609600 h 1706880"/>
              <a:gd name="connsiteX3738" fmla="*/ 347982 w 12191981"/>
              <a:gd name="connsiteY3738" fmla="*/ 627455 h 1706880"/>
              <a:gd name="connsiteX3739" fmla="*/ 365837 w 12191981"/>
              <a:gd name="connsiteY3739" fmla="*/ 670560 h 1706880"/>
              <a:gd name="connsiteX3740" fmla="*/ 347982 w 12191981"/>
              <a:gd name="connsiteY3740" fmla="*/ 713665 h 1706880"/>
              <a:gd name="connsiteX3741" fmla="*/ 304878 w 12191981"/>
              <a:gd name="connsiteY3741" fmla="*/ 731520 h 1706880"/>
              <a:gd name="connsiteX3742" fmla="*/ 261773 w 12191981"/>
              <a:gd name="connsiteY3742" fmla="*/ 713665 h 1706880"/>
              <a:gd name="connsiteX3743" fmla="*/ 243918 w 12191981"/>
              <a:gd name="connsiteY3743" fmla="*/ 670560 h 1706880"/>
              <a:gd name="connsiteX3744" fmla="*/ 261773 w 12191981"/>
              <a:gd name="connsiteY3744" fmla="*/ 627455 h 1706880"/>
              <a:gd name="connsiteX3745" fmla="*/ 304878 w 12191981"/>
              <a:gd name="connsiteY3745" fmla="*/ 609600 h 1706880"/>
              <a:gd name="connsiteX3746" fmla="*/ 182959 w 12191981"/>
              <a:gd name="connsiteY3746" fmla="*/ 609600 h 1706880"/>
              <a:gd name="connsiteX3747" fmla="*/ 226063 w 12191981"/>
              <a:gd name="connsiteY3747" fmla="*/ 627455 h 1706880"/>
              <a:gd name="connsiteX3748" fmla="*/ 243918 w 12191981"/>
              <a:gd name="connsiteY3748" fmla="*/ 670560 h 1706880"/>
              <a:gd name="connsiteX3749" fmla="*/ 226063 w 12191981"/>
              <a:gd name="connsiteY3749" fmla="*/ 713665 h 1706880"/>
              <a:gd name="connsiteX3750" fmla="*/ 182959 w 12191981"/>
              <a:gd name="connsiteY3750" fmla="*/ 731520 h 1706880"/>
              <a:gd name="connsiteX3751" fmla="*/ 139854 w 12191981"/>
              <a:gd name="connsiteY3751" fmla="*/ 713665 h 1706880"/>
              <a:gd name="connsiteX3752" fmla="*/ 121999 w 12191981"/>
              <a:gd name="connsiteY3752" fmla="*/ 670560 h 1706880"/>
              <a:gd name="connsiteX3753" fmla="*/ 139854 w 12191981"/>
              <a:gd name="connsiteY3753" fmla="*/ 627455 h 1706880"/>
              <a:gd name="connsiteX3754" fmla="*/ 182959 w 12191981"/>
              <a:gd name="connsiteY3754" fmla="*/ 609600 h 1706880"/>
              <a:gd name="connsiteX3755" fmla="*/ 61040 w 12191981"/>
              <a:gd name="connsiteY3755" fmla="*/ 609600 h 1706880"/>
              <a:gd name="connsiteX3756" fmla="*/ 104145 w 12191981"/>
              <a:gd name="connsiteY3756" fmla="*/ 627455 h 1706880"/>
              <a:gd name="connsiteX3757" fmla="*/ 121999 w 12191981"/>
              <a:gd name="connsiteY3757" fmla="*/ 670560 h 1706880"/>
              <a:gd name="connsiteX3758" fmla="*/ 104145 w 12191981"/>
              <a:gd name="connsiteY3758" fmla="*/ 713665 h 1706880"/>
              <a:gd name="connsiteX3759" fmla="*/ 61040 w 12191981"/>
              <a:gd name="connsiteY3759" fmla="*/ 731520 h 1706880"/>
              <a:gd name="connsiteX3760" fmla="*/ 80 w 12191981"/>
              <a:gd name="connsiteY3760" fmla="*/ 670560 h 1706880"/>
              <a:gd name="connsiteX3761" fmla="*/ 61040 w 12191981"/>
              <a:gd name="connsiteY3761" fmla="*/ 609600 h 1706880"/>
              <a:gd name="connsiteX3762" fmla="*/ 1280230 w 12191981"/>
              <a:gd name="connsiteY3762" fmla="*/ 487680 h 1706880"/>
              <a:gd name="connsiteX3763" fmla="*/ 1341190 w 12191981"/>
              <a:gd name="connsiteY3763" fmla="*/ 548640 h 1706880"/>
              <a:gd name="connsiteX3764" fmla="*/ 1280230 w 12191981"/>
              <a:gd name="connsiteY3764" fmla="*/ 609600 h 1706880"/>
              <a:gd name="connsiteX3765" fmla="*/ 1237125 w 12191981"/>
              <a:gd name="connsiteY3765" fmla="*/ 591745 h 1706880"/>
              <a:gd name="connsiteX3766" fmla="*/ 1219271 w 12191981"/>
              <a:gd name="connsiteY3766" fmla="*/ 548640 h 1706880"/>
              <a:gd name="connsiteX3767" fmla="*/ 1237125 w 12191981"/>
              <a:gd name="connsiteY3767" fmla="*/ 505535 h 1706880"/>
              <a:gd name="connsiteX3768" fmla="*/ 1280230 w 12191981"/>
              <a:gd name="connsiteY3768" fmla="*/ 487680 h 1706880"/>
              <a:gd name="connsiteX3769" fmla="*/ 1158311 w 12191981"/>
              <a:gd name="connsiteY3769" fmla="*/ 487680 h 1706880"/>
              <a:gd name="connsiteX3770" fmla="*/ 1201417 w 12191981"/>
              <a:gd name="connsiteY3770" fmla="*/ 505535 h 1706880"/>
              <a:gd name="connsiteX3771" fmla="*/ 1219271 w 12191981"/>
              <a:gd name="connsiteY3771" fmla="*/ 548640 h 1706880"/>
              <a:gd name="connsiteX3772" fmla="*/ 1201417 w 12191981"/>
              <a:gd name="connsiteY3772" fmla="*/ 591745 h 1706880"/>
              <a:gd name="connsiteX3773" fmla="*/ 1158311 w 12191981"/>
              <a:gd name="connsiteY3773" fmla="*/ 609600 h 1706880"/>
              <a:gd name="connsiteX3774" fmla="*/ 1115206 w 12191981"/>
              <a:gd name="connsiteY3774" fmla="*/ 591745 h 1706880"/>
              <a:gd name="connsiteX3775" fmla="*/ 1097352 w 12191981"/>
              <a:gd name="connsiteY3775" fmla="*/ 548640 h 1706880"/>
              <a:gd name="connsiteX3776" fmla="*/ 1115206 w 12191981"/>
              <a:gd name="connsiteY3776" fmla="*/ 505535 h 1706880"/>
              <a:gd name="connsiteX3777" fmla="*/ 1158311 w 12191981"/>
              <a:gd name="connsiteY3777" fmla="*/ 487680 h 1706880"/>
              <a:gd name="connsiteX3778" fmla="*/ 1036392 w 12191981"/>
              <a:gd name="connsiteY3778" fmla="*/ 487680 h 1706880"/>
              <a:gd name="connsiteX3779" fmla="*/ 1079497 w 12191981"/>
              <a:gd name="connsiteY3779" fmla="*/ 505535 h 1706880"/>
              <a:gd name="connsiteX3780" fmla="*/ 1097352 w 12191981"/>
              <a:gd name="connsiteY3780" fmla="*/ 548640 h 1706880"/>
              <a:gd name="connsiteX3781" fmla="*/ 1079497 w 12191981"/>
              <a:gd name="connsiteY3781" fmla="*/ 591745 h 1706880"/>
              <a:gd name="connsiteX3782" fmla="*/ 1036392 w 12191981"/>
              <a:gd name="connsiteY3782" fmla="*/ 609600 h 1706880"/>
              <a:gd name="connsiteX3783" fmla="*/ 993287 w 12191981"/>
              <a:gd name="connsiteY3783" fmla="*/ 591745 h 1706880"/>
              <a:gd name="connsiteX3784" fmla="*/ 975433 w 12191981"/>
              <a:gd name="connsiteY3784" fmla="*/ 548640 h 1706880"/>
              <a:gd name="connsiteX3785" fmla="*/ 993287 w 12191981"/>
              <a:gd name="connsiteY3785" fmla="*/ 505535 h 1706880"/>
              <a:gd name="connsiteX3786" fmla="*/ 1036392 w 12191981"/>
              <a:gd name="connsiteY3786" fmla="*/ 487680 h 1706880"/>
              <a:gd name="connsiteX3787" fmla="*/ 914474 w 12191981"/>
              <a:gd name="connsiteY3787" fmla="*/ 487680 h 1706880"/>
              <a:gd name="connsiteX3788" fmla="*/ 957578 w 12191981"/>
              <a:gd name="connsiteY3788" fmla="*/ 505535 h 1706880"/>
              <a:gd name="connsiteX3789" fmla="*/ 975433 w 12191981"/>
              <a:gd name="connsiteY3789" fmla="*/ 548640 h 1706880"/>
              <a:gd name="connsiteX3790" fmla="*/ 957578 w 12191981"/>
              <a:gd name="connsiteY3790" fmla="*/ 591745 h 1706880"/>
              <a:gd name="connsiteX3791" fmla="*/ 914474 w 12191981"/>
              <a:gd name="connsiteY3791" fmla="*/ 609600 h 1706880"/>
              <a:gd name="connsiteX3792" fmla="*/ 871369 w 12191981"/>
              <a:gd name="connsiteY3792" fmla="*/ 591745 h 1706880"/>
              <a:gd name="connsiteX3793" fmla="*/ 853514 w 12191981"/>
              <a:gd name="connsiteY3793" fmla="*/ 548640 h 1706880"/>
              <a:gd name="connsiteX3794" fmla="*/ 871369 w 12191981"/>
              <a:gd name="connsiteY3794" fmla="*/ 505535 h 1706880"/>
              <a:gd name="connsiteX3795" fmla="*/ 914474 w 12191981"/>
              <a:gd name="connsiteY3795" fmla="*/ 487680 h 1706880"/>
              <a:gd name="connsiteX3796" fmla="*/ 792555 w 12191981"/>
              <a:gd name="connsiteY3796" fmla="*/ 487680 h 1706880"/>
              <a:gd name="connsiteX3797" fmla="*/ 835660 w 12191981"/>
              <a:gd name="connsiteY3797" fmla="*/ 505535 h 1706880"/>
              <a:gd name="connsiteX3798" fmla="*/ 853514 w 12191981"/>
              <a:gd name="connsiteY3798" fmla="*/ 548640 h 1706880"/>
              <a:gd name="connsiteX3799" fmla="*/ 835660 w 12191981"/>
              <a:gd name="connsiteY3799" fmla="*/ 591745 h 1706880"/>
              <a:gd name="connsiteX3800" fmla="*/ 792555 w 12191981"/>
              <a:gd name="connsiteY3800" fmla="*/ 609600 h 1706880"/>
              <a:gd name="connsiteX3801" fmla="*/ 731595 w 12191981"/>
              <a:gd name="connsiteY3801" fmla="*/ 548640 h 1706880"/>
              <a:gd name="connsiteX3802" fmla="*/ 792555 w 12191981"/>
              <a:gd name="connsiteY3802" fmla="*/ 487680 h 1706880"/>
              <a:gd name="connsiteX3803" fmla="*/ 670636 w 12191981"/>
              <a:gd name="connsiteY3803" fmla="*/ 487680 h 1706880"/>
              <a:gd name="connsiteX3804" fmla="*/ 731595 w 12191981"/>
              <a:gd name="connsiteY3804" fmla="*/ 548640 h 1706880"/>
              <a:gd name="connsiteX3805" fmla="*/ 670636 w 12191981"/>
              <a:gd name="connsiteY3805" fmla="*/ 609600 h 1706880"/>
              <a:gd name="connsiteX3806" fmla="*/ 627531 w 12191981"/>
              <a:gd name="connsiteY3806" fmla="*/ 591745 h 1706880"/>
              <a:gd name="connsiteX3807" fmla="*/ 609676 w 12191981"/>
              <a:gd name="connsiteY3807" fmla="*/ 548640 h 1706880"/>
              <a:gd name="connsiteX3808" fmla="*/ 627531 w 12191981"/>
              <a:gd name="connsiteY3808" fmla="*/ 505535 h 1706880"/>
              <a:gd name="connsiteX3809" fmla="*/ 670636 w 12191981"/>
              <a:gd name="connsiteY3809" fmla="*/ 487680 h 1706880"/>
              <a:gd name="connsiteX3810" fmla="*/ 548717 w 12191981"/>
              <a:gd name="connsiteY3810" fmla="*/ 487680 h 1706880"/>
              <a:gd name="connsiteX3811" fmla="*/ 591822 w 12191981"/>
              <a:gd name="connsiteY3811" fmla="*/ 505535 h 1706880"/>
              <a:gd name="connsiteX3812" fmla="*/ 609676 w 12191981"/>
              <a:gd name="connsiteY3812" fmla="*/ 548640 h 1706880"/>
              <a:gd name="connsiteX3813" fmla="*/ 591822 w 12191981"/>
              <a:gd name="connsiteY3813" fmla="*/ 591745 h 1706880"/>
              <a:gd name="connsiteX3814" fmla="*/ 548717 w 12191981"/>
              <a:gd name="connsiteY3814" fmla="*/ 609600 h 1706880"/>
              <a:gd name="connsiteX3815" fmla="*/ 505612 w 12191981"/>
              <a:gd name="connsiteY3815" fmla="*/ 591745 h 1706880"/>
              <a:gd name="connsiteX3816" fmla="*/ 487758 w 12191981"/>
              <a:gd name="connsiteY3816" fmla="*/ 548640 h 1706880"/>
              <a:gd name="connsiteX3817" fmla="*/ 505612 w 12191981"/>
              <a:gd name="connsiteY3817" fmla="*/ 505535 h 1706880"/>
              <a:gd name="connsiteX3818" fmla="*/ 548717 w 12191981"/>
              <a:gd name="connsiteY3818" fmla="*/ 487680 h 1706880"/>
              <a:gd name="connsiteX3819" fmla="*/ 426798 w 12191981"/>
              <a:gd name="connsiteY3819" fmla="*/ 487680 h 1706880"/>
              <a:gd name="connsiteX3820" fmla="*/ 469903 w 12191981"/>
              <a:gd name="connsiteY3820" fmla="*/ 505535 h 1706880"/>
              <a:gd name="connsiteX3821" fmla="*/ 487758 w 12191981"/>
              <a:gd name="connsiteY3821" fmla="*/ 548640 h 1706880"/>
              <a:gd name="connsiteX3822" fmla="*/ 469903 w 12191981"/>
              <a:gd name="connsiteY3822" fmla="*/ 591745 h 1706880"/>
              <a:gd name="connsiteX3823" fmla="*/ 426798 w 12191981"/>
              <a:gd name="connsiteY3823" fmla="*/ 609600 h 1706880"/>
              <a:gd name="connsiteX3824" fmla="*/ 383693 w 12191981"/>
              <a:gd name="connsiteY3824" fmla="*/ 591745 h 1706880"/>
              <a:gd name="connsiteX3825" fmla="*/ 365839 w 12191981"/>
              <a:gd name="connsiteY3825" fmla="*/ 548640 h 1706880"/>
              <a:gd name="connsiteX3826" fmla="*/ 383693 w 12191981"/>
              <a:gd name="connsiteY3826" fmla="*/ 505535 h 1706880"/>
              <a:gd name="connsiteX3827" fmla="*/ 426798 w 12191981"/>
              <a:gd name="connsiteY3827" fmla="*/ 487680 h 1706880"/>
              <a:gd name="connsiteX3828" fmla="*/ 304880 w 12191981"/>
              <a:gd name="connsiteY3828" fmla="*/ 487680 h 1706880"/>
              <a:gd name="connsiteX3829" fmla="*/ 347984 w 12191981"/>
              <a:gd name="connsiteY3829" fmla="*/ 505535 h 1706880"/>
              <a:gd name="connsiteX3830" fmla="*/ 365839 w 12191981"/>
              <a:gd name="connsiteY3830" fmla="*/ 548640 h 1706880"/>
              <a:gd name="connsiteX3831" fmla="*/ 347984 w 12191981"/>
              <a:gd name="connsiteY3831" fmla="*/ 591745 h 1706880"/>
              <a:gd name="connsiteX3832" fmla="*/ 304880 w 12191981"/>
              <a:gd name="connsiteY3832" fmla="*/ 609600 h 1706880"/>
              <a:gd name="connsiteX3833" fmla="*/ 261775 w 12191981"/>
              <a:gd name="connsiteY3833" fmla="*/ 591745 h 1706880"/>
              <a:gd name="connsiteX3834" fmla="*/ 243920 w 12191981"/>
              <a:gd name="connsiteY3834" fmla="*/ 548640 h 1706880"/>
              <a:gd name="connsiteX3835" fmla="*/ 261775 w 12191981"/>
              <a:gd name="connsiteY3835" fmla="*/ 505535 h 1706880"/>
              <a:gd name="connsiteX3836" fmla="*/ 304880 w 12191981"/>
              <a:gd name="connsiteY3836" fmla="*/ 487680 h 1706880"/>
              <a:gd name="connsiteX3837" fmla="*/ 182961 w 12191981"/>
              <a:gd name="connsiteY3837" fmla="*/ 487680 h 1706880"/>
              <a:gd name="connsiteX3838" fmla="*/ 226065 w 12191981"/>
              <a:gd name="connsiteY3838" fmla="*/ 505535 h 1706880"/>
              <a:gd name="connsiteX3839" fmla="*/ 243920 w 12191981"/>
              <a:gd name="connsiteY3839" fmla="*/ 548640 h 1706880"/>
              <a:gd name="connsiteX3840" fmla="*/ 226065 w 12191981"/>
              <a:gd name="connsiteY3840" fmla="*/ 591745 h 1706880"/>
              <a:gd name="connsiteX3841" fmla="*/ 182961 w 12191981"/>
              <a:gd name="connsiteY3841" fmla="*/ 609600 h 1706880"/>
              <a:gd name="connsiteX3842" fmla="*/ 139856 w 12191981"/>
              <a:gd name="connsiteY3842" fmla="*/ 591745 h 1706880"/>
              <a:gd name="connsiteX3843" fmla="*/ 122001 w 12191981"/>
              <a:gd name="connsiteY3843" fmla="*/ 548640 h 1706880"/>
              <a:gd name="connsiteX3844" fmla="*/ 139856 w 12191981"/>
              <a:gd name="connsiteY3844" fmla="*/ 505535 h 1706880"/>
              <a:gd name="connsiteX3845" fmla="*/ 182961 w 12191981"/>
              <a:gd name="connsiteY3845" fmla="*/ 487680 h 1706880"/>
              <a:gd name="connsiteX3846" fmla="*/ 61042 w 12191981"/>
              <a:gd name="connsiteY3846" fmla="*/ 487680 h 1706880"/>
              <a:gd name="connsiteX3847" fmla="*/ 104147 w 12191981"/>
              <a:gd name="connsiteY3847" fmla="*/ 505535 h 1706880"/>
              <a:gd name="connsiteX3848" fmla="*/ 122001 w 12191981"/>
              <a:gd name="connsiteY3848" fmla="*/ 548640 h 1706880"/>
              <a:gd name="connsiteX3849" fmla="*/ 104147 w 12191981"/>
              <a:gd name="connsiteY3849" fmla="*/ 591745 h 1706880"/>
              <a:gd name="connsiteX3850" fmla="*/ 61042 w 12191981"/>
              <a:gd name="connsiteY3850" fmla="*/ 609600 h 1706880"/>
              <a:gd name="connsiteX3851" fmla="*/ 82 w 12191981"/>
              <a:gd name="connsiteY3851" fmla="*/ 548640 h 1706880"/>
              <a:gd name="connsiteX3852" fmla="*/ 61042 w 12191981"/>
              <a:gd name="connsiteY3852" fmla="*/ 487680 h 1706880"/>
              <a:gd name="connsiteX3853" fmla="*/ 1280232 w 12191981"/>
              <a:gd name="connsiteY3853" fmla="*/ 365760 h 1706880"/>
              <a:gd name="connsiteX3854" fmla="*/ 1341191 w 12191981"/>
              <a:gd name="connsiteY3854" fmla="*/ 426720 h 1706880"/>
              <a:gd name="connsiteX3855" fmla="*/ 1280232 w 12191981"/>
              <a:gd name="connsiteY3855" fmla="*/ 487680 h 1706880"/>
              <a:gd name="connsiteX3856" fmla="*/ 1237127 w 12191981"/>
              <a:gd name="connsiteY3856" fmla="*/ 469825 h 1706880"/>
              <a:gd name="connsiteX3857" fmla="*/ 1219272 w 12191981"/>
              <a:gd name="connsiteY3857" fmla="*/ 426720 h 1706880"/>
              <a:gd name="connsiteX3858" fmla="*/ 1237127 w 12191981"/>
              <a:gd name="connsiteY3858" fmla="*/ 383615 h 1706880"/>
              <a:gd name="connsiteX3859" fmla="*/ 1280232 w 12191981"/>
              <a:gd name="connsiteY3859" fmla="*/ 365760 h 1706880"/>
              <a:gd name="connsiteX3860" fmla="*/ 1158313 w 12191981"/>
              <a:gd name="connsiteY3860" fmla="*/ 365760 h 1706880"/>
              <a:gd name="connsiteX3861" fmla="*/ 1201418 w 12191981"/>
              <a:gd name="connsiteY3861" fmla="*/ 383615 h 1706880"/>
              <a:gd name="connsiteX3862" fmla="*/ 1219272 w 12191981"/>
              <a:gd name="connsiteY3862" fmla="*/ 426720 h 1706880"/>
              <a:gd name="connsiteX3863" fmla="*/ 1201418 w 12191981"/>
              <a:gd name="connsiteY3863" fmla="*/ 469825 h 1706880"/>
              <a:gd name="connsiteX3864" fmla="*/ 1158313 w 12191981"/>
              <a:gd name="connsiteY3864" fmla="*/ 487680 h 1706880"/>
              <a:gd name="connsiteX3865" fmla="*/ 1115208 w 12191981"/>
              <a:gd name="connsiteY3865" fmla="*/ 469825 h 1706880"/>
              <a:gd name="connsiteX3866" fmla="*/ 1097353 w 12191981"/>
              <a:gd name="connsiteY3866" fmla="*/ 426720 h 1706880"/>
              <a:gd name="connsiteX3867" fmla="*/ 1115208 w 12191981"/>
              <a:gd name="connsiteY3867" fmla="*/ 383615 h 1706880"/>
              <a:gd name="connsiteX3868" fmla="*/ 1158313 w 12191981"/>
              <a:gd name="connsiteY3868" fmla="*/ 365760 h 1706880"/>
              <a:gd name="connsiteX3869" fmla="*/ 1036394 w 12191981"/>
              <a:gd name="connsiteY3869" fmla="*/ 365760 h 1706880"/>
              <a:gd name="connsiteX3870" fmla="*/ 1079499 w 12191981"/>
              <a:gd name="connsiteY3870" fmla="*/ 383615 h 1706880"/>
              <a:gd name="connsiteX3871" fmla="*/ 1097353 w 12191981"/>
              <a:gd name="connsiteY3871" fmla="*/ 426720 h 1706880"/>
              <a:gd name="connsiteX3872" fmla="*/ 1079499 w 12191981"/>
              <a:gd name="connsiteY3872" fmla="*/ 469825 h 1706880"/>
              <a:gd name="connsiteX3873" fmla="*/ 1036394 w 12191981"/>
              <a:gd name="connsiteY3873" fmla="*/ 487680 h 1706880"/>
              <a:gd name="connsiteX3874" fmla="*/ 993289 w 12191981"/>
              <a:gd name="connsiteY3874" fmla="*/ 469825 h 1706880"/>
              <a:gd name="connsiteX3875" fmla="*/ 975435 w 12191981"/>
              <a:gd name="connsiteY3875" fmla="*/ 426720 h 1706880"/>
              <a:gd name="connsiteX3876" fmla="*/ 993289 w 12191981"/>
              <a:gd name="connsiteY3876" fmla="*/ 383615 h 1706880"/>
              <a:gd name="connsiteX3877" fmla="*/ 1036394 w 12191981"/>
              <a:gd name="connsiteY3877" fmla="*/ 365760 h 1706880"/>
              <a:gd name="connsiteX3878" fmla="*/ 914475 w 12191981"/>
              <a:gd name="connsiteY3878" fmla="*/ 365760 h 1706880"/>
              <a:gd name="connsiteX3879" fmla="*/ 957580 w 12191981"/>
              <a:gd name="connsiteY3879" fmla="*/ 383615 h 1706880"/>
              <a:gd name="connsiteX3880" fmla="*/ 975435 w 12191981"/>
              <a:gd name="connsiteY3880" fmla="*/ 426720 h 1706880"/>
              <a:gd name="connsiteX3881" fmla="*/ 957580 w 12191981"/>
              <a:gd name="connsiteY3881" fmla="*/ 469825 h 1706880"/>
              <a:gd name="connsiteX3882" fmla="*/ 914475 w 12191981"/>
              <a:gd name="connsiteY3882" fmla="*/ 487680 h 1706880"/>
              <a:gd name="connsiteX3883" fmla="*/ 871370 w 12191981"/>
              <a:gd name="connsiteY3883" fmla="*/ 469825 h 1706880"/>
              <a:gd name="connsiteX3884" fmla="*/ 853516 w 12191981"/>
              <a:gd name="connsiteY3884" fmla="*/ 426720 h 1706880"/>
              <a:gd name="connsiteX3885" fmla="*/ 871370 w 12191981"/>
              <a:gd name="connsiteY3885" fmla="*/ 383615 h 1706880"/>
              <a:gd name="connsiteX3886" fmla="*/ 914475 w 12191981"/>
              <a:gd name="connsiteY3886" fmla="*/ 365760 h 1706880"/>
              <a:gd name="connsiteX3887" fmla="*/ 792557 w 12191981"/>
              <a:gd name="connsiteY3887" fmla="*/ 365760 h 1706880"/>
              <a:gd name="connsiteX3888" fmla="*/ 835661 w 12191981"/>
              <a:gd name="connsiteY3888" fmla="*/ 383615 h 1706880"/>
              <a:gd name="connsiteX3889" fmla="*/ 853516 w 12191981"/>
              <a:gd name="connsiteY3889" fmla="*/ 426720 h 1706880"/>
              <a:gd name="connsiteX3890" fmla="*/ 835661 w 12191981"/>
              <a:gd name="connsiteY3890" fmla="*/ 469825 h 1706880"/>
              <a:gd name="connsiteX3891" fmla="*/ 792557 w 12191981"/>
              <a:gd name="connsiteY3891" fmla="*/ 487680 h 1706880"/>
              <a:gd name="connsiteX3892" fmla="*/ 731597 w 12191981"/>
              <a:gd name="connsiteY3892" fmla="*/ 426720 h 1706880"/>
              <a:gd name="connsiteX3893" fmla="*/ 792557 w 12191981"/>
              <a:gd name="connsiteY3893" fmla="*/ 365760 h 1706880"/>
              <a:gd name="connsiteX3894" fmla="*/ 670638 w 12191981"/>
              <a:gd name="connsiteY3894" fmla="*/ 365760 h 1706880"/>
              <a:gd name="connsiteX3895" fmla="*/ 731597 w 12191981"/>
              <a:gd name="connsiteY3895" fmla="*/ 426720 h 1706880"/>
              <a:gd name="connsiteX3896" fmla="*/ 670638 w 12191981"/>
              <a:gd name="connsiteY3896" fmla="*/ 487680 h 1706880"/>
              <a:gd name="connsiteX3897" fmla="*/ 627533 w 12191981"/>
              <a:gd name="connsiteY3897" fmla="*/ 469825 h 1706880"/>
              <a:gd name="connsiteX3898" fmla="*/ 609678 w 12191981"/>
              <a:gd name="connsiteY3898" fmla="*/ 426720 h 1706880"/>
              <a:gd name="connsiteX3899" fmla="*/ 627533 w 12191981"/>
              <a:gd name="connsiteY3899" fmla="*/ 383615 h 1706880"/>
              <a:gd name="connsiteX3900" fmla="*/ 670638 w 12191981"/>
              <a:gd name="connsiteY3900" fmla="*/ 365760 h 1706880"/>
              <a:gd name="connsiteX3901" fmla="*/ 548719 w 12191981"/>
              <a:gd name="connsiteY3901" fmla="*/ 365760 h 1706880"/>
              <a:gd name="connsiteX3902" fmla="*/ 591823 w 12191981"/>
              <a:gd name="connsiteY3902" fmla="*/ 383615 h 1706880"/>
              <a:gd name="connsiteX3903" fmla="*/ 609678 w 12191981"/>
              <a:gd name="connsiteY3903" fmla="*/ 426720 h 1706880"/>
              <a:gd name="connsiteX3904" fmla="*/ 591823 w 12191981"/>
              <a:gd name="connsiteY3904" fmla="*/ 469825 h 1706880"/>
              <a:gd name="connsiteX3905" fmla="*/ 548719 w 12191981"/>
              <a:gd name="connsiteY3905" fmla="*/ 487680 h 1706880"/>
              <a:gd name="connsiteX3906" fmla="*/ 505614 w 12191981"/>
              <a:gd name="connsiteY3906" fmla="*/ 469825 h 1706880"/>
              <a:gd name="connsiteX3907" fmla="*/ 487760 w 12191981"/>
              <a:gd name="connsiteY3907" fmla="*/ 426720 h 1706880"/>
              <a:gd name="connsiteX3908" fmla="*/ 505614 w 12191981"/>
              <a:gd name="connsiteY3908" fmla="*/ 383615 h 1706880"/>
              <a:gd name="connsiteX3909" fmla="*/ 548719 w 12191981"/>
              <a:gd name="connsiteY3909" fmla="*/ 365760 h 1706880"/>
              <a:gd name="connsiteX3910" fmla="*/ 426800 w 12191981"/>
              <a:gd name="connsiteY3910" fmla="*/ 365760 h 1706880"/>
              <a:gd name="connsiteX3911" fmla="*/ 469905 w 12191981"/>
              <a:gd name="connsiteY3911" fmla="*/ 383615 h 1706880"/>
              <a:gd name="connsiteX3912" fmla="*/ 487760 w 12191981"/>
              <a:gd name="connsiteY3912" fmla="*/ 426720 h 1706880"/>
              <a:gd name="connsiteX3913" fmla="*/ 469905 w 12191981"/>
              <a:gd name="connsiteY3913" fmla="*/ 469825 h 1706880"/>
              <a:gd name="connsiteX3914" fmla="*/ 426800 w 12191981"/>
              <a:gd name="connsiteY3914" fmla="*/ 487680 h 1706880"/>
              <a:gd name="connsiteX3915" fmla="*/ 383695 w 12191981"/>
              <a:gd name="connsiteY3915" fmla="*/ 469825 h 1706880"/>
              <a:gd name="connsiteX3916" fmla="*/ 365841 w 12191981"/>
              <a:gd name="connsiteY3916" fmla="*/ 426720 h 1706880"/>
              <a:gd name="connsiteX3917" fmla="*/ 383695 w 12191981"/>
              <a:gd name="connsiteY3917" fmla="*/ 383615 h 1706880"/>
              <a:gd name="connsiteX3918" fmla="*/ 426800 w 12191981"/>
              <a:gd name="connsiteY3918" fmla="*/ 365760 h 1706880"/>
              <a:gd name="connsiteX3919" fmla="*/ 304882 w 12191981"/>
              <a:gd name="connsiteY3919" fmla="*/ 365760 h 1706880"/>
              <a:gd name="connsiteX3920" fmla="*/ 347986 w 12191981"/>
              <a:gd name="connsiteY3920" fmla="*/ 383615 h 1706880"/>
              <a:gd name="connsiteX3921" fmla="*/ 365841 w 12191981"/>
              <a:gd name="connsiteY3921" fmla="*/ 426720 h 1706880"/>
              <a:gd name="connsiteX3922" fmla="*/ 347986 w 12191981"/>
              <a:gd name="connsiteY3922" fmla="*/ 469825 h 1706880"/>
              <a:gd name="connsiteX3923" fmla="*/ 304882 w 12191981"/>
              <a:gd name="connsiteY3923" fmla="*/ 487680 h 1706880"/>
              <a:gd name="connsiteX3924" fmla="*/ 261777 w 12191981"/>
              <a:gd name="connsiteY3924" fmla="*/ 469825 h 1706880"/>
              <a:gd name="connsiteX3925" fmla="*/ 243922 w 12191981"/>
              <a:gd name="connsiteY3925" fmla="*/ 426720 h 1706880"/>
              <a:gd name="connsiteX3926" fmla="*/ 261777 w 12191981"/>
              <a:gd name="connsiteY3926" fmla="*/ 383615 h 1706880"/>
              <a:gd name="connsiteX3927" fmla="*/ 304882 w 12191981"/>
              <a:gd name="connsiteY3927" fmla="*/ 365760 h 1706880"/>
              <a:gd name="connsiteX3928" fmla="*/ 182963 w 12191981"/>
              <a:gd name="connsiteY3928" fmla="*/ 365760 h 1706880"/>
              <a:gd name="connsiteX3929" fmla="*/ 226067 w 12191981"/>
              <a:gd name="connsiteY3929" fmla="*/ 383615 h 1706880"/>
              <a:gd name="connsiteX3930" fmla="*/ 243922 w 12191981"/>
              <a:gd name="connsiteY3930" fmla="*/ 426720 h 1706880"/>
              <a:gd name="connsiteX3931" fmla="*/ 226067 w 12191981"/>
              <a:gd name="connsiteY3931" fmla="*/ 469825 h 1706880"/>
              <a:gd name="connsiteX3932" fmla="*/ 182963 w 12191981"/>
              <a:gd name="connsiteY3932" fmla="*/ 487680 h 1706880"/>
              <a:gd name="connsiteX3933" fmla="*/ 139858 w 12191981"/>
              <a:gd name="connsiteY3933" fmla="*/ 469825 h 1706880"/>
              <a:gd name="connsiteX3934" fmla="*/ 122003 w 12191981"/>
              <a:gd name="connsiteY3934" fmla="*/ 426720 h 1706880"/>
              <a:gd name="connsiteX3935" fmla="*/ 139858 w 12191981"/>
              <a:gd name="connsiteY3935" fmla="*/ 383615 h 1706880"/>
              <a:gd name="connsiteX3936" fmla="*/ 182963 w 12191981"/>
              <a:gd name="connsiteY3936" fmla="*/ 365760 h 1706880"/>
              <a:gd name="connsiteX3937" fmla="*/ 61044 w 12191981"/>
              <a:gd name="connsiteY3937" fmla="*/ 365760 h 1706880"/>
              <a:gd name="connsiteX3938" fmla="*/ 104149 w 12191981"/>
              <a:gd name="connsiteY3938" fmla="*/ 383615 h 1706880"/>
              <a:gd name="connsiteX3939" fmla="*/ 122003 w 12191981"/>
              <a:gd name="connsiteY3939" fmla="*/ 426720 h 1706880"/>
              <a:gd name="connsiteX3940" fmla="*/ 104149 w 12191981"/>
              <a:gd name="connsiteY3940" fmla="*/ 469825 h 1706880"/>
              <a:gd name="connsiteX3941" fmla="*/ 61044 w 12191981"/>
              <a:gd name="connsiteY3941" fmla="*/ 487680 h 1706880"/>
              <a:gd name="connsiteX3942" fmla="*/ 84 w 12191981"/>
              <a:gd name="connsiteY3942" fmla="*/ 426720 h 1706880"/>
              <a:gd name="connsiteX3943" fmla="*/ 61044 w 12191981"/>
              <a:gd name="connsiteY3943" fmla="*/ 365760 h 1706880"/>
              <a:gd name="connsiteX3944" fmla="*/ 792558 w 12191981"/>
              <a:gd name="connsiteY3944" fmla="*/ 243840 h 1706880"/>
              <a:gd name="connsiteX3945" fmla="*/ 835663 w 12191981"/>
              <a:gd name="connsiteY3945" fmla="*/ 261695 h 1706880"/>
              <a:gd name="connsiteX3946" fmla="*/ 853518 w 12191981"/>
              <a:gd name="connsiteY3946" fmla="*/ 304800 h 1706880"/>
              <a:gd name="connsiteX3947" fmla="*/ 871372 w 12191981"/>
              <a:gd name="connsiteY3947" fmla="*/ 261695 h 1706880"/>
              <a:gd name="connsiteX3948" fmla="*/ 914477 w 12191981"/>
              <a:gd name="connsiteY3948" fmla="*/ 243840 h 1706880"/>
              <a:gd name="connsiteX3949" fmla="*/ 957582 w 12191981"/>
              <a:gd name="connsiteY3949" fmla="*/ 261695 h 1706880"/>
              <a:gd name="connsiteX3950" fmla="*/ 975437 w 12191981"/>
              <a:gd name="connsiteY3950" fmla="*/ 304800 h 1706880"/>
              <a:gd name="connsiteX3951" fmla="*/ 993291 w 12191981"/>
              <a:gd name="connsiteY3951" fmla="*/ 261695 h 1706880"/>
              <a:gd name="connsiteX3952" fmla="*/ 1036396 w 12191981"/>
              <a:gd name="connsiteY3952" fmla="*/ 243840 h 1706880"/>
              <a:gd name="connsiteX3953" fmla="*/ 1079501 w 12191981"/>
              <a:gd name="connsiteY3953" fmla="*/ 261695 h 1706880"/>
              <a:gd name="connsiteX3954" fmla="*/ 1097355 w 12191981"/>
              <a:gd name="connsiteY3954" fmla="*/ 304800 h 1706880"/>
              <a:gd name="connsiteX3955" fmla="*/ 1115210 w 12191981"/>
              <a:gd name="connsiteY3955" fmla="*/ 261695 h 1706880"/>
              <a:gd name="connsiteX3956" fmla="*/ 1158315 w 12191981"/>
              <a:gd name="connsiteY3956" fmla="*/ 243840 h 1706880"/>
              <a:gd name="connsiteX3957" fmla="*/ 1201420 w 12191981"/>
              <a:gd name="connsiteY3957" fmla="*/ 261695 h 1706880"/>
              <a:gd name="connsiteX3958" fmla="*/ 1219274 w 12191981"/>
              <a:gd name="connsiteY3958" fmla="*/ 304800 h 1706880"/>
              <a:gd name="connsiteX3959" fmla="*/ 1237129 w 12191981"/>
              <a:gd name="connsiteY3959" fmla="*/ 261695 h 1706880"/>
              <a:gd name="connsiteX3960" fmla="*/ 1280234 w 12191981"/>
              <a:gd name="connsiteY3960" fmla="*/ 243840 h 1706880"/>
              <a:gd name="connsiteX3961" fmla="*/ 1341193 w 12191981"/>
              <a:gd name="connsiteY3961" fmla="*/ 304800 h 1706880"/>
              <a:gd name="connsiteX3962" fmla="*/ 1280234 w 12191981"/>
              <a:gd name="connsiteY3962" fmla="*/ 365760 h 1706880"/>
              <a:gd name="connsiteX3963" fmla="*/ 1237129 w 12191981"/>
              <a:gd name="connsiteY3963" fmla="*/ 347905 h 1706880"/>
              <a:gd name="connsiteX3964" fmla="*/ 1219274 w 12191981"/>
              <a:gd name="connsiteY3964" fmla="*/ 304800 h 1706880"/>
              <a:gd name="connsiteX3965" fmla="*/ 1201420 w 12191981"/>
              <a:gd name="connsiteY3965" fmla="*/ 347905 h 1706880"/>
              <a:gd name="connsiteX3966" fmla="*/ 1158315 w 12191981"/>
              <a:gd name="connsiteY3966" fmla="*/ 365760 h 1706880"/>
              <a:gd name="connsiteX3967" fmla="*/ 1115210 w 12191981"/>
              <a:gd name="connsiteY3967" fmla="*/ 347905 h 1706880"/>
              <a:gd name="connsiteX3968" fmla="*/ 1097355 w 12191981"/>
              <a:gd name="connsiteY3968" fmla="*/ 304800 h 1706880"/>
              <a:gd name="connsiteX3969" fmla="*/ 1079501 w 12191981"/>
              <a:gd name="connsiteY3969" fmla="*/ 347905 h 1706880"/>
              <a:gd name="connsiteX3970" fmla="*/ 1036396 w 12191981"/>
              <a:gd name="connsiteY3970" fmla="*/ 365760 h 1706880"/>
              <a:gd name="connsiteX3971" fmla="*/ 993291 w 12191981"/>
              <a:gd name="connsiteY3971" fmla="*/ 347905 h 1706880"/>
              <a:gd name="connsiteX3972" fmla="*/ 975437 w 12191981"/>
              <a:gd name="connsiteY3972" fmla="*/ 304800 h 1706880"/>
              <a:gd name="connsiteX3973" fmla="*/ 957582 w 12191981"/>
              <a:gd name="connsiteY3973" fmla="*/ 347905 h 1706880"/>
              <a:gd name="connsiteX3974" fmla="*/ 914477 w 12191981"/>
              <a:gd name="connsiteY3974" fmla="*/ 365760 h 1706880"/>
              <a:gd name="connsiteX3975" fmla="*/ 871372 w 12191981"/>
              <a:gd name="connsiteY3975" fmla="*/ 347905 h 1706880"/>
              <a:gd name="connsiteX3976" fmla="*/ 853518 w 12191981"/>
              <a:gd name="connsiteY3976" fmla="*/ 304800 h 1706880"/>
              <a:gd name="connsiteX3977" fmla="*/ 835663 w 12191981"/>
              <a:gd name="connsiteY3977" fmla="*/ 347905 h 1706880"/>
              <a:gd name="connsiteX3978" fmla="*/ 792558 w 12191981"/>
              <a:gd name="connsiteY3978" fmla="*/ 365760 h 1706880"/>
              <a:gd name="connsiteX3979" fmla="*/ 731599 w 12191981"/>
              <a:gd name="connsiteY3979" fmla="*/ 304800 h 1706880"/>
              <a:gd name="connsiteX3980" fmla="*/ 792558 w 12191981"/>
              <a:gd name="connsiteY3980" fmla="*/ 243840 h 1706880"/>
              <a:gd name="connsiteX3981" fmla="*/ 61046 w 12191981"/>
              <a:gd name="connsiteY3981" fmla="*/ 243840 h 1706880"/>
              <a:gd name="connsiteX3982" fmla="*/ 104151 w 12191981"/>
              <a:gd name="connsiteY3982" fmla="*/ 261695 h 1706880"/>
              <a:gd name="connsiteX3983" fmla="*/ 122005 w 12191981"/>
              <a:gd name="connsiteY3983" fmla="*/ 304800 h 1706880"/>
              <a:gd name="connsiteX3984" fmla="*/ 139860 w 12191981"/>
              <a:gd name="connsiteY3984" fmla="*/ 261695 h 1706880"/>
              <a:gd name="connsiteX3985" fmla="*/ 182965 w 12191981"/>
              <a:gd name="connsiteY3985" fmla="*/ 243840 h 1706880"/>
              <a:gd name="connsiteX3986" fmla="*/ 226069 w 12191981"/>
              <a:gd name="connsiteY3986" fmla="*/ 261695 h 1706880"/>
              <a:gd name="connsiteX3987" fmla="*/ 243924 w 12191981"/>
              <a:gd name="connsiteY3987" fmla="*/ 304800 h 1706880"/>
              <a:gd name="connsiteX3988" fmla="*/ 261779 w 12191981"/>
              <a:gd name="connsiteY3988" fmla="*/ 261695 h 1706880"/>
              <a:gd name="connsiteX3989" fmla="*/ 304884 w 12191981"/>
              <a:gd name="connsiteY3989" fmla="*/ 243840 h 1706880"/>
              <a:gd name="connsiteX3990" fmla="*/ 347988 w 12191981"/>
              <a:gd name="connsiteY3990" fmla="*/ 261695 h 1706880"/>
              <a:gd name="connsiteX3991" fmla="*/ 365843 w 12191981"/>
              <a:gd name="connsiteY3991" fmla="*/ 304800 h 1706880"/>
              <a:gd name="connsiteX3992" fmla="*/ 383697 w 12191981"/>
              <a:gd name="connsiteY3992" fmla="*/ 261695 h 1706880"/>
              <a:gd name="connsiteX3993" fmla="*/ 426802 w 12191981"/>
              <a:gd name="connsiteY3993" fmla="*/ 243840 h 1706880"/>
              <a:gd name="connsiteX3994" fmla="*/ 469907 w 12191981"/>
              <a:gd name="connsiteY3994" fmla="*/ 261695 h 1706880"/>
              <a:gd name="connsiteX3995" fmla="*/ 487762 w 12191981"/>
              <a:gd name="connsiteY3995" fmla="*/ 304800 h 1706880"/>
              <a:gd name="connsiteX3996" fmla="*/ 505616 w 12191981"/>
              <a:gd name="connsiteY3996" fmla="*/ 261695 h 1706880"/>
              <a:gd name="connsiteX3997" fmla="*/ 548721 w 12191981"/>
              <a:gd name="connsiteY3997" fmla="*/ 243840 h 1706880"/>
              <a:gd name="connsiteX3998" fmla="*/ 591825 w 12191981"/>
              <a:gd name="connsiteY3998" fmla="*/ 261695 h 1706880"/>
              <a:gd name="connsiteX3999" fmla="*/ 609680 w 12191981"/>
              <a:gd name="connsiteY3999" fmla="*/ 304800 h 1706880"/>
              <a:gd name="connsiteX4000" fmla="*/ 627535 w 12191981"/>
              <a:gd name="connsiteY4000" fmla="*/ 261695 h 1706880"/>
              <a:gd name="connsiteX4001" fmla="*/ 670639 w 12191981"/>
              <a:gd name="connsiteY4001" fmla="*/ 243840 h 1706880"/>
              <a:gd name="connsiteX4002" fmla="*/ 731599 w 12191981"/>
              <a:gd name="connsiteY4002" fmla="*/ 304800 h 1706880"/>
              <a:gd name="connsiteX4003" fmla="*/ 670639 w 12191981"/>
              <a:gd name="connsiteY4003" fmla="*/ 365760 h 1706880"/>
              <a:gd name="connsiteX4004" fmla="*/ 627535 w 12191981"/>
              <a:gd name="connsiteY4004" fmla="*/ 347905 h 1706880"/>
              <a:gd name="connsiteX4005" fmla="*/ 609680 w 12191981"/>
              <a:gd name="connsiteY4005" fmla="*/ 304800 h 1706880"/>
              <a:gd name="connsiteX4006" fmla="*/ 591825 w 12191981"/>
              <a:gd name="connsiteY4006" fmla="*/ 347905 h 1706880"/>
              <a:gd name="connsiteX4007" fmla="*/ 548721 w 12191981"/>
              <a:gd name="connsiteY4007" fmla="*/ 365760 h 1706880"/>
              <a:gd name="connsiteX4008" fmla="*/ 505616 w 12191981"/>
              <a:gd name="connsiteY4008" fmla="*/ 347905 h 1706880"/>
              <a:gd name="connsiteX4009" fmla="*/ 487762 w 12191981"/>
              <a:gd name="connsiteY4009" fmla="*/ 304800 h 1706880"/>
              <a:gd name="connsiteX4010" fmla="*/ 469907 w 12191981"/>
              <a:gd name="connsiteY4010" fmla="*/ 347905 h 1706880"/>
              <a:gd name="connsiteX4011" fmla="*/ 426802 w 12191981"/>
              <a:gd name="connsiteY4011" fmla="*/ 365760 h 1706880"/>
              <a:gd name="connsiteX4012" fmla="*/ 383697 w 12191981"/>
              <a:gd name="connsiteY4012" fmla="*/ 347905 h 1706880"/>
              <a:gd name="connsiteX4013" fmla="*/ 365843 w 12191981"/>
              <a:gd name="connsiteY4013" fmla="*/ 304800 h 1706880"/>
              <a:gd name="connsiteX4014" fmla="*/ 347988 w 12191981"/>
              <a:gd name="connsiteY4014" fmla="*/ 347905 h 1706880"/>
              <a:gd name="connsiteX4015" fmla="*/ 304884 w 12191981"/>
              <a:gd name="connsiteY4015" fmla="*/ 365760 h 1706880"/>
              <a:gd name="connsiteX4016" fmla="*/ 261779 w 12191981"/>
              <a:gd name="connsiteY4016" fmla="*/ 347905 h 1706880"/>
              <a:gd name="connsiteX4017" fmla="*/ 243924 w 12191981"/>
              <a:gd name="connsiteY4017" fmla="*/ 304800 h 1706880"/>
              <a:gd name="connsiteX4018" fmla="*/ 226069 w 12191981"/>
              <a:gd name="connsiteY4018" fmla="*/ 347905 h 1706880"/>
              <a:gd name="connsiteX4019" fmla="*/ 182965 w 12191981"/>
              <a:gd name="connsiteY4019" fmla="*/ 365760 h 1706880"/>
              <a:gd name="connsiteX4020" fmla="*/ 139860 w 12191981"/>
              <a:gd name="connsiteY4020" fmla="*/ 347905 h 1706880"/>
              <a:gd name="connsiteX4021" fmla="*/ 122005 w 12191981"/>
              <a:gd name="connsiteY4021" fmla="*/ 304800 h 1706880"/>
              <a:gd name="connsiteX4022" fmla="*/ 104151 w 12191981"/>
              <a:gd name="connsiteY4022" fmla="*/ 347905 h 1706880"/>
              <a:gd name="connsiteX4023" fmla="*/ 61046 w 12191981"/>
              <a:gd name="connsiteY4023" fmla="*/ 365760 h 1706880"/>
              <a:gd name="connsiteX4024" fmla="*/ 86 w 12191981"/>
              <a:gd name="connsiteY4024" fmla="*/ 304800 h 1706880"/>
              <a:gd name="connsiteX4025" fmla="*/ 61046 w 12191981"/>
              <a:gd name="connsiteY4025" fmla="*/ 243840 h 1706880"/>
              <a:gd name="connsiteX4026" fmla="*/ 792560 w 12191981"/>
              <a:gd name="connsiteY4026" fmla="*/ 121920 h 1706880"/>
              <a:gd name="connsiteX4027" fmla="*/ 853519 w 12191981"/>
              <a:gd name="connsiteY4027" fmla="*/ 182880 h 1706880"/>
              <a:gd name="connsiteX4028" fmla="*/ 792560 w 12191981"/>
              <a:gd name="connsiteY4028" fmla="*/ 243840 h 1706880"/>
              <a:gd name="connsiteX4029" fmla="*/ 731601 w 12191981"/>
              <a:gd name="connsiteY4029" fmla="*/ 182880 h 1706880"/>
              <a:gd name="connsiteX4030" fmla="*/ 792560 w 12191981"/>
              <a:gd name="connsiteY4030" fmla="*/ 121920 h 1706880"/>
              <a:gd name="connsiteX4031" fmla="*/ 670641 w 12191981"/>
              <a:gd name="connsiteY4031" fmla="*/ 121920 h 1706880"/>
              <a:gd name="connsiteX4032" fmla="*/ 731601 w 12191981"/>
              <a:gd name="connsiteY4032" fmla="*/ 182880 h 1706880"/>
              <a:gd name="connsiteX4033" fmla="*/ 670641 w 12191981"/>
              <a:gd name="connsiteY4033" fmla="*/ 243840 h 1706880"/>
              <a:gd name="connsiteX4034" fmla="*/ 627536 w 12191981"/>
              <a:gd name="connsiteY4034" fmla="*/ 225985 h 1706880"/>
              <a:gd name="connsiteX4035" fmla="*/ 609682 w 12191981"/>
              <a:gd name="connsiteY4035" fmla="*/ 182880 h 1706880"/>
              <a:gd name="connsiteX4036" fmla="*/ 627536 w 12191981"/>
              <a:gd name="connsiteY4036" fmla="*/ 139775 h 1706880"/>
              <a:gd name="connsiteX4037" fmla="*/ 670641 w 12191981"/>
              <a:gd name="connsiteY4037" fmla="*/ 121920 h 1706880"/>
              <a:gd name="connsiteX4038" fmla="*/ 548722 w 12191981"/>
              <a:gd name="connsiteY4038" fmla="*/ 121920 h 1706880"/>
              <a:gd name="connsiteX4039" fmla="*/ 591827 w 12191981"/>
              <a:gd name="connsiteY4039" fmla="*/ 139775 h 1706880"/>
              <a:gd name="connsiteX4040" fmla="*/ 609682 w 12191981"/>
              <a:gd name="connsiteY4040" fmla="*/ 182880 h 1706880"/>
              <a:gd name="connsiteX4041" fmla="*/ 591827 w 12191981"/>
              <a:gd name="connsiteY4041" fmla="*/ 225985 h 1706880"/>
              <a:gd name="connsiteX4042" fmla="*/ 548722 w 12191981"/>
              <a:gd name="connsiteY4042" fmla="*/ 243840 h 1706880"/>
              <a:gd name="connsiteX4043" fmla="*/ 505617 w 12191981"/>
              <a:gd name="connsiteY4043" fmla="*/ 225985 h 1706880"/>
              <a:gd name="connsiteX4044" fmla="*/ 487763 w 12191981"/>
              <a:gd name="connsiteY4044" fmla="*/ 182880 h 1706880"/>
              <a:gd name="connsiteX4045" fmla="*/ 505617 w 12191981"/>
              <a:gd name="connsiteY4045" fmla="*/ 139775 h 1706880"/>
              <a:gd name="connsiteX4046" fmla="*/ 548722 w 12191981"/>
              <a:gd name="connsiteY4046" fmla="*/ 121920 h 1706880"/>
              <a:gd name="connsiteX4047" fmla="*/ 426803 w 12191981"/>
              <a:gd name="connsiteY4047" fmla="*/ 121920 h 1706880"/>
              <a:gd name="connsiteX4048" fmla="*/ 469908 w 12191981"/>
              <a:gd name="connsiteY4048" fmla="*/ 139775 h 1706880"/>
              <a:gd name="connsiteX4049" fmla="*/ 487763 w 12191981"/>
              <a:gd name="connsiteY4049" fmla="*/ 182880 h 1706880"/>
              <a:gd name="connsiteX4050" fmla="*/ 469908 w 12191981"/>
              <a:gd name="connsiteY4050" fmla="*/ 225985 h 1706880"/>
              <a:gd name="connsiteX4051" fmla="*/ 426803 w 12191981"/>
              <a:gd name="connsiteY4051" fmla="*/ 243840 h 1706880"/>
              <a:gd name="connsiteX4052" fmla="*/ 383699 w 12191981"/>
              <a:gd name="connsiteY4052" fmla="*/ 225985 h 1706880"/>
              <a:gd name="connsiteX4053" fmla="*/ 365844 w 12191981"/>
              <a:gd name="connsiteY4053" fmla="*/ 182880 h 1706880"/>
              <a:gd name="connsiteX4054" fmla="*/ 383699 w 12191981"/>
              <a:gd name="connsiteY4054" fmla="*/ 139775 h 1706880"/>
              <a:gd name="connsiteX4055" fmla="*/ 426803 w 12191981"/>
              <a:gd name="connsiteY4055" fmla="*/ 121920 h 1706880"/>
              <a:gd name="connsiteX4056" fmla="*/ 304885 w 12191981"/>
              <a:gd name="connsiteY4056" fmla="*/ 121920 h 1706880"/>
              <a:gd name="connsiteX4057" fmla="*/ 347989 w 12191981"/>
              <a:gd name="connsiteY4057" fmla="*/ 139775 h 1706880"/>
              <a:gd name="connsiteX4058" fmla="*/ 365844 w 12191981"/>
              <a:gd name="connsiteY4058" fmla="*/ 182880 h 1706880"/>
              <a:gd name="connsiteX4059" fmla="*/ 347989 w 12191981"/>
              <a:gd name="connsiteY4059" fmla="*/ 225985 h 1706880"/>
              <a:gd name="connsiteX4060" fmla="*/ 304885 w 12191981"/>
              <a:gd name="connsiteY4060" fmla="*/ 243840 h 1706880"/>
              <a:gd name="connsiteX4061" fmla="*/ 261780 w 12191981"/>
              <a:gd name="connsiteY4061" fmla="*/ 225985 h 1706880"/>
              <a:gd name="connsiteX4062" fmla="*/ 243925 w 12191981"/>
              <a:gd name="connsiteY4062" fmla="*/ 182880 h 1706880"/>
              <a:gd name="connsiteX4063" fmla="*/ 261780 w 12191981"/>
              <a:gd name="connsiteY4063" fmla="*/ 139775 h 1706880"/>
              <a:gd name="connsiteX4064" fmla="*/ 304885 w 12191981"/>
              <a:gd name="connsiteY4064" fmla="*/ 121920 h 1706880"/>
              <a:gd name="connsiteX4065" fmla="*/ 182966 w 12191981"/>
              <a:gd name="connsiteY4065" fmla="*/ 121920 h 1706880"/>
              <a:gd name="connsiteX4066" fmla="*/ 226071 w 12191981"/>
              <a:gd name="connsiteY4066" fmla="*/ 139775 h 1706880"/>
              <a:gd name="connsiteX4067" fmla="*/ 243925 w 12191981"/>
              <a:gd name="connsiteY4067" fmla="*/ 182880 h 1706880"/>
              <a:gd name="connsiteX4068" fmla="*/ 226071 w 12191981"/>
              <a:gd name="connsiteY4068" fmla="*/ 225985 h 1706880"/>
              <a:gd name="connsiteX4069" fmla="*/ 182966 w 12191981"/>
              <a:gd name="connsiteY4069" fmla="*/ 243840 h 1706880"/>
              <a:gd name="connsiteX4070" fmla="*/ 139861 w 12191981"/>
              <a:gd name="connsiteY4070" fmla="*/ 225985 h 1706880"/>
              <a:gd name="connsiteX4071" fmla="*/ 122007 w 12191981"/>
              <a:gd name="connsiteY4071" fmla="*/ 182880 h 1706880"/>
              <a:gd name="connsiteX4072" fmla="*/ 139861 w 12191981"/>
              <a:gd name="connsiteY4072" fmla="*/ 139775 h 1706880"/>
              <a:gd name="connsiteX4073" fmla="*/ 182966 w 12191981"/>
              <a:gd name="connsiteY4073" fmla="*/ 121920 h 1706880"/>
              <a:gd name="connsiteX4074" fmla="*/ 61047 w 12191981"/>
              <a:gd name="connsiteY4074" fmla="*/ 121920 h 1706880"/>
              <a:gd name="connsiteX4075" fmla="*/ 104152 w 12191981"/>
              <a:gd name="connsiteY4075" fmla="*/ 139775 h 1706880"/>
              <a:gd name="connsiteX4076" fmla="*/ 122007 w 12191981"/>
              <a:gd name="connsiteY4076" fmla="*/ 182880 h 1706880"/>
              <a:gd name="connsiteX4077" fmla="*/ 104152 w 12191981"/>
              <a:gd name="connsiteY4077" fmla="*/ 225985 h 1706880"/>
              <a:gd name="connsiteX4078" fmla="*/ 61047 w 12191981"/>
              <a:gd name="connsiteY4078" fmla="*/ 243840 h 1706880"/>
              <a:gd name="connsiteX4079" fmla="*/ 87 w 12191981"/>
              <a:gd name="connsiteY4079" fmla="*/ 182880 h 1706880"/>
              <a:gd name="connsiteX4080" fmla="*/ 61047 w 12191981"/>
              <a:gd name="connsiteY4080" fmla="*/ 121920 h 1706880"/>
              <a:gd name="connsiteX4081" fmla="*/ 792561 w 12191981"/>
              <a:gd name="connsiteY4081" fmla="*/ 0 h 1706880"/>
              <a:gd name="connsiteX4082" fmla="*/ 853520 w 12191981"/>
              <a:gd name="connsiteY4082" fmla="*/ 60960 h 1706880"/>
              <a:gd name="connsiteX4083" fmla="*/ 792561 w 12191981"/>
              <a:gd name="connsiteY4083" fmla="*/ 121920 h 1706880"/>
              <a:gd name="connsiteX4084" fmla="*/ 731601 w 12191981"/>
              <a:gd name="connsiteY4084" fmla="*/ 60960 h 1706880"/>
              <a:gd name="connsiteX4085" fmla="*/ 792561 w 12191981"/>
              <a:gd name="connsiteY4085" fmla="*/ 0 h 1706880"/>
              <a:gd name="connsiteX4086" fmla="*/ 670642 w 12191981"/>
              <a:gd name="connsiteY4086" fmla="*/ 0 h 1706880"/>
              <a:gd name="connsiteX4087" fmla="*/ 731601 w 12191981"/>
              <a:gd name="connsiteY4087" fmla="*/ 60960 h 1706880"/>
              <a:gd name="connsiteX4088" fmla="*/ 670642 w 12191981"/>
              <a:gd name="connsiteY4088" fmla="*/ 121920 h 1706880"/>
              <a:gd name="connsiteX4089" fmla="*/ 627538 w 12191981"/>
              <a:gd name="connsiteY4089" fmla="*/ 104065 h 1706880"/>
              <a:gd name="connsiteX4090" fmla="*/ 609682 w 12191981"/>
              <a:gd name="connsiteY4090" fmla="*/ 60960 h 1706880"/>
              <a:gd name="connsiteX4091" fmla="*/ 627538 w 12191981"/>
              <a:gd name="connsiteY4091" fmla="*/ 17855 h 1706880"/>
              <a:gd name="connsiteX4092" fmla="*/ 670642 w 12191981"/>
              <a:gd name="connsiteY4092" fmla="*/ 0 h 1706880"/>
              <a:gd name="connsiteX4093" fmla="*/ 548723 w 12191981"/>
              <a:gd name="connsiteY4093" fmla="*/ 0 h 1706880"/>
              <a:gd name="connsiteX4094" fmla="*/ 591828 w 12191981"/>
              <a:gd name="connsiteY4094" fmla="*/ 17855 h 1706880"/>
              <a:gd name="connsiteX4095" fmla="*/ 609682 w 12191981"/>
              <a:gd name="connsiteY4095" fmla="*/ 60960 h 1706880"/>
              <a:gd name="connsiteX4096" fmla="*/ 591828 w 12191981"/>
              <a:gd name="connsiteY4096" fmla="*/ 104065 h 1706880"/>
              <a:gd name="connsiteX4097" fmla="*/ 548723 w 12191981"/>
              <a:gd name="connsiteY4097" fmla="*/ 121920 h 1706880"/>
              <a:gd name="connsiteX4098" fmla="*/ 505619 w 12191981"/>
              <a:gd name="connsiteY4098" fmla="*/ 104065 h 1706880"/>
              <a:gd name="connsiteX4099" fmla="*/ 487764 w 12191981"/>
              <a:gd name="connsiteY4099" fmla="*/ 60960 h 1706880"/>
              <a:gd name="connsiteX4100" fmla="*/ 505619 w 12191981"/>
              <a:gd name="connsiteY4100" fmla="*/ 17855 h 1706880"/>
              <a:gd name="connsiteX4101" fmla="*/ 548723 w 12191981"/>
              <a:gd name="connsiteY4101" fmla="*/ 0 h 1706880"/>
              <a:gd name="connsiteX4102" fmla="*/ 426804 w 12191981"/>
              <a:gd name="connsiteY4102" fmla="*/ 0 h 1706880"/>
              <a:gd name="connsiteX4103" fmla="*/ 469909 w 12191981"/>
              <a:gd name="connsiteY4103" fmla="*/ 17855 h 1706880"/>
              <a:gd name="connsiteX4104" fmla="*/ 487764 w 12191981"/>
              <a:gd name="connsiteY4104" fmla="*/ 60960 h 1706880"/>
              <a:gd name="connsiteX4105" fmla="*/ 469909 w 12191981"/>
              <a:gd name="connsiteY4105" fmla="*/ 104065 h 1706880"/>
              <a:gd name="connsiteX4106" fmla="*/ 426804 w 12191981"/>
              <a:gd name="connsiteY4106" fmla="*/ 121920 h 1706880"/>
              <a:gd name="connsiteX4107" fmla="*/ 383700 w 12191981"/>
              <a:gd name="connsiteY4107" fmla="*/ 104065 h 1706880"/>
              <a:gd name="connsiteX4108" fmla="*/ 365845 w 12191981"/>
              <a:gd name="connsiteY4108" fmla="*/ 60960 h 1706880"/>
              <a:gd name="connsiteX4109" fmla="*/ 383700 w 12191981"/>
              <a:gd name="connsiteY4109" fmla="*/ 17855 h 1706880"/>
              <a:gd name="connsiteX4110" fmla="*/ 426804 w 12191981"/>
              <a:gd name="connsiteY4110" fmla="*/ 0 h 1706880"/>
              <a:gd name="connsiteX4111" fmla="*/ 304886 w 12191981"/>
              <a:gd name="connsiteY4111" fmla="*/ 0 h 1706880"/>
              <a:gd name="connsiteX4112" fmla="*/ 347990 w 12191981"/>
              <a:gd name="connsiteY4112" fmla="*/ 17855 h 1706880"/>
              <a:gd name="connsiteX4113" fmla="*/ 365845 w 12191981"/>
              <a:gd name="connsiteY4113" fmla="*/ 60960 h 1706880"/>
              <a:gd name="connsiteX4114" fmla="*/ 347990 w 12191981"/>
              <a:gd name="connsiteY4114" fmla="*/ 104065 h 1706880"/>
              <a:gd name="connsiteX4115" fmla="*/ 304886 w 12191981"/>
              <a:gd name="connsiteY4115" fmla="*/ 121920 h 1706880"/>
              <a:gd name="connsiteX4116" fmla="*/ 243926 w 12191981"/>
              <a:gd name="connsiteY4116" fmla="*/ 60960 h 1706880"/>
              <a:gd name="connsiteX4117" fmla="*/ 304886 w 12191981"/>
              <a:gd name="connsiteY4117" fmla="*/ 0 h 1706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</a:cxnLst>
            <a:rect l="l" t="t" r="r" b="b"/>
            <a:pathLst>
              <a:path w="12191981" h="1706880">
                <a:moveTo>
                  <a:pt x="12009102" y="1584960"/>
                </a:moveTo>
                <a:cubicBezTo>
                  <a:pt x="12025936" y="1584960"/>
                  <a:pt x="12041176" y="1591784"/>
                  <a:pt x="12052207" y="1602815"/>
                </a:cubicBezTo>
                <a:lnTo>
                  <a:pt x="12070061" y="1645919"/>
                </a:lnTo>
                <a:lnTo>
                  <a:pt x="12087916" y="1602815"/>
                </a:lnTo>
                <a:cubicBezTo>
                  <a:pt x="12098947" y="1591784"/>
                  <a:pt x="12114187" y="1584960"/>
                  <a:pt x="12131021" y="1584960"/>
                </a:cubicBezTo>
                <a:cubicBezTo>
                  <a:pt x="12164688" y="1584960"/>
                  <a:pt x="12191981" y="1612253"/>
                  <a:pt x="12191981" y="1645920"/>
                </a:cubicBezTo>
                <a:cubicBezTo>
                  <a:pt x="12191981" y="1679587"/>
                  <a:pt x="12164688" y="1706880"/>
                  <a:pt x="12131021" y="1706880"/>
                </a:cubicBezTo>
                <a:cubicBezTo>
                  <a:pt x="12114187" y="1706880"/>
                  <a:pt x="12098947" y="1700057"/>
                  <a:pt x="12087916" y="1689025"/>
                </a:cubicBezTo>
                <a:lnTo>
                  <a:pt x="12070061" y="1645922"/>
                </a:lnTo>
                <a:lnTo>
                  <a:pt x="12052207" y="1689025"/>
                </a:lnTo>
                <a:cubicBezTo>
                  <a:pt x="12041176" y="1700057"/>
                  <a:pt x="12025936" y="1706880"/>
                  <a:pt x="12009102" y="1706880"/>
                </a:cubicBezTo>
                <a:cubicBezTo>
                  <a:pt x="11975435" y="1706880"/>
                  <a:pt x="11948142" y="1679587"/>
                  <a:pt x="11948142" y="1645920"/>
                </a:cubicBezTo>
                <a:cubicBezTo>
                  <a:pt x="11948142" y="1612253"/>
                  <a:pt x="11975435" y="1584960"/>
                  <a:pt x="12009102" y="1584960"/>
                </a:cubicBezTo>
                <a:close/>
                <a:moveTo>
                  <a:pt x="11887182" y="1584960"/>
                </a:moveTo>
                <a:cubicBezTo>
                  <a:pt x="11920849" y="1584960"/>
                  <a:pt x="11948142" y="1612253"/>
                  <a:pt x="11948142" y="1645920"/>
                </a:cubicBezTo>
                <a:cubicBezTo>
                  <a:pt x="11948142" y="1679587"/>
                  <a:pt x="11920849" y="1706880"/>
                  <a:pt x="11887182" y="1706880"/>
                </a:cubicBezTo>
                <a:cubicBezTo>
                  <a:pt x="11853515" y="1706880"/>
                  <a:pt x="11826222" y="1679587"/>
                  <a:pt x="11826222" y="1645920"/>
                </a:cubicBezTo>
                <a:cubicBezTo>
                  <a:pt x="11826222" y="1612253"/>
                  <a:pt x="11853515" y="1584960"/>
                  <a:pt x="11887182" y="1584960"/>
                </a:cubicBezTo>
                <a:close/>
                <a:moveTo>
                  <a:pt x="11765261" y="1584960"/>
                </a:moveTo>
                <a:cubicBezTo>
                  <a:pt x="11798928" y="1584960"/>
                  <a:pt x="11826221" y="1612253"/>
                  <a:pt x="11826221" y="1645920"/>
                </a:cubicBezTo>
                <a:cubicBezTo>
                  <a:pt x="11826221" y="1679587"/>
                  <a:pt x="11798928" y="1706880"/>
                  <a:pt x="11765261" y="1706880"/>
                </a:cubicBezTo>
                <a:cubicBezTo>
                  <a:pt x="11731594" y="1706880"/>
                  <a:pt x="11704301" y="1679587"/>
                  <a:pt x="11704301" y="1645920"/>
                </a:cubicBezTo>
                <a:cubicBezTo>
                  <a:pt x="11704301" y="1612253"/>
                  <a:pt x="11731594" y="1584960"/>
                  <a:pt x="11765261" y="1584960"/>
                </a:cubicBezTo>
                <a:close/>
                <a:moveTo>
                  <a:pt x="11521422" y="1584960"/>
                </a:moveTo>
                <a:cubicBezTo>
                  <a:pt x="11538255" y="1584960"/>
                  <a:pt x="11553495" y="1591784"/>
                  <a:pt x="11564527" y="1602815"/>
                </a:cubicBezTo>
                <a:lnTo>
                  <a:pt x="11582381" y="1645919"/>
                </a:lnTo>
                <a:lnTo>
                  <a:pt x="11600236" y="1602815"/>
                </a:lnTo>
                <a:cubicBezTo>
                  <a:pt x="11611268" y="1591784"/>
                  <a:pt x="11626508" y="1584960"/>
                  <a:pt x="11643341" y="1584960"/>
                </a:cubicBezTo>
                <a:cubicBezTo>
                  <a:pt x="11677008" y="1584960"/>
                  <a:pt x="11704301" y="1612253"/>
                  <a:pt x="11704301" y="1645920"/>
                </a:cubicBezTo>
                <a:cubicBezTo>
                  <a:pt x="11704301" y="1679587"/>
                  <a:pt x="11677008" y="1706880"/>
                  <a:pt x="11643341" y="1706880"/>
                </a:cubicBezTo>
                <a:cubicBezTo>
                  <a:pt x="11626508" y="1706880"/>
                  <a:pt x="11611268" y="1700057"/>
                  <a:pt x="11600236" y="1689025"/>
                </a:cubicBezTo>
                <a:lnTo>
                  <a:pt x="11582381" y="1645921"/>
                </a:lnTo>
                <a:lnTo>
                  <a:pt x="11564527" y="1689025"/>
                </a:lnTo>
                <a:cubicBezTo>
                  <a:pt x="11553495" y="1700057"/>
                  <a:pt x="11538255" y="1706880"/>
                  <a:pt x="11521422" y="1706880"/>
                </a:cubicBezTo>
                <a:cubicBezTo>
                  <a:pt x="11487755" y="1706880"/>
                  <a:pt x="11460462" y="1679587"/>
                  <a:pt x="11460462" y="1645920"/>
                </a:cubicBezTo>
                <a:cubicBezTo>
                  <a:pt x="11460462" y="1612253"/>
                  <a:pt x="11487755" y="1584960"/>
                  <a:pt x="11521422" y="1584960"/>
                </a:cubicBezTo>
                <a:close/>
                <a:moveTo>
                  <a:pt x="11399502" y="1584960"/>
                </a:moveTo>
                <a:cubicBezTo>
                  <a:pt x="11433169" y="1584960"/>
                  <a:pt x="11460462" y="1612253"/>
                  <a:pt x="11460462" y="1645920"/>
                </a:cubicBezTo>
                <a:cubicBezTo>
                  <a:pt x="11460462" y="1679587"/>
                  <a:pt x="11433169" y="1706880"/>
                  <a:pt x="11399502" y="1706880"/>
                </a:cubicBezTo>
                <a:cubicBezTo>
                  <a:pt x="11365835" y="1706880"/>
                  <a:pt x="11338542" y="1679587"/>
                  <a:pt x="11338542" y="1645920"/>
                </a:cubicBezTo>
                <a:cubicBezTo>
                  <a:pt x="11338542" y="1612253"/>
                  <a:pt x="11365835" y="1584960"/>
                  <a:pt x="11399502" y="1584960"/>
                </a:cubicBezTo>
                <a:close/>
                <a:moveTo>
                  <a:pt x="11155662" y="1584960"/>
                </a:moveTo>
                <a:cubicBezTo>
                  <a:pt x="11172496" y="1584960"/>
                  <a:pt x="11187736" y="1591784"/>
                  <a:pt x="11198767" y="1602815"/>
                </a:cubicBezTo>
                <a:lnTo>
                  <a:pt x="11216622" y="1645919"/>
                </a:lnTo>
                <a:lnTo>
                  <a:pt x="11234476" y="1602815"/>
                </a:lnTo>
                <a:cubicBezTo>
                  <a:pt x="11245507" y="1591784"/>
                  <a:pt x="11260747" y="1584960"/>
                  <a:pt x="11277581" y="1584960"/>
                </a:cubicBezTo>
                <a:cubicBezTo>
                  <a:pt x="11311248" y="1584960"/>
                  <a:pt x="11338541" y="1612253"/>
                  <a:pt x="11338541" y="1645920"/>
                </a:cubicBezTo>
                <a:cubicBezTo>
                  <a:pt x="11338541" y="1679587"/>
                  <a:pt x="11311248" y="1706880"/>
                  <a:pt x="11277581" y="1706880"/>
                </a:cubicBezTo>
                <a:cubicBezTo>
                  <a:pt x="11260747" y="1706880"/>
                  <a:pt x="11245507" y="1700057"/>
                  <a:pt x="11234476" y="1689025"/>
                </a:cubicBezTo>
                <a:lnTo>
                  <a:pt x="11216622" y="1645922"/>
                </a:lnTo>
                <a:lnTo>
                  <a:pt x="11198767" y="1689025"/>
                </a:lnTo>
                <a:cubicBezTo>
                  <a:pt x="11187736" y="1700057"/>
                  <a:pt x="11172496" y="1706880"/>
                  <a:pt x="11155662" y="1706880"/>
                </a:cubicBezTo>
                <a:cubicBezTo>
                  <a:pt x="11121995" y="1706880"/>
                  <a:pt x="11094702" y="1679587"/>
                  <a:pt x="11094702" y="1645920"/>
                </a:cubicBezTo>
                <a:cubicBezTo>
                  <a:pt x="11094702" y="1612253"/>
                  <a:pt x="11121995" y="1584960"/>
                  <a:pt x="11155662" y="1584960"/>
                </a:cubicBezTo>
                <a:close/>
                <a:moveTo>
                  <a:pt x="11033742" y="1584960"/>
                </a:moveTo>
                <a:cubicBezTo>
                  <a:pt x="11067409" y="1584960"/>
                  <a:pt x="11094702" y="1612253"/>
                  <a:pt x="11094702" y="1645920"/>
                </a:cubicBezTo>
                <a:cubicBezTo>
                  <a:pt x="11094702" y="1679587"/>
                  <a:pt x="11067409" y="1706880"/>
                  <a:pt x="11033742" y="1706880"/>
                </a:cubicBezTo>
                <a:cubicBezTo>
                  <a:pt x="11000075" y="1706880"/>
                  <a:pt x="10972782" y="1679587"/>
                  <a:pt x="10972782" y="1645920"/>
                </a:cubicBezTo>
                <a:cubicBezTo>
                  <a:pt x="10972782" y="1612253"/>
                  <a:pt x="11000075" y="1584960"/>
                  <a:pt x="11033742" y="1584960"/>
                </a:cubicBezTo>
                <a:close/>
                <a:moveTo>
                  <a:pt x="10911821" y="1584960"/>
                </a:moveTo>
                <a:cubicBezTo>
                  <a:pt x="10945488" y="1584960"/>
                  <a:pt x="10972781" y="1612253"/>
                  <a:pt x="10972781" y="1645920"/>
                </a:cubicBezTo>
                <a:cubicBezTo>
                  <a:pt x="10972781" y="1679587"/>
                  <a:pt x="10945488" y="1706880"/>
                  <a:pt x="10911821" y="1706880"/>
                </a:cubicBezTo>
                <a:cubicBezTo>
                  <a:pt x="10878154" y="1706880"/>
                  <a:pt x="10850861" y="1679587"/>
                  <a:pt x="10850861" y="1645920"/>
                </a:cubicBezTo>
                <a:cubicBezTo>
                  <a:pt x="10850861" y="1612253"/>
                  <a:pt x="10878154" y="1584960"/>
                  <a:pt x="10911821" y="1584960"/>
                </a:cubicBezTo>
                <a:close/>
                <a:moveTo>
                  <a:pt x="10667982" y="1584960"/>
                </a:moveTo>
                <a:cubicBezTo>
                  <a:pt x="10684816" y="1584960"/>
                  <a:pt x="10700056" y="1591784"/>
                  <a:pt x="10711087" y="1602815"/>
                </a:cubicBezTo>
                <a:lnTo>
                  <a:pt x="10728942" y="1645919"/>
                </a:lnTo>
                <a:lnTo>
                  <a:pt x="10746796" y="1602815"/>
                </a:lnTo>
                <a:cubicBezTo>
                  <a:pt x="10757827" y="1591784"/>
                  <a:pt x="10773067" y="1584960"/>
                  <a:pt x="10789901" y="1584960"/>
                </a:cubicBezTo>
                <a:cubicBezTo>
                  <a:pt x="10823568" y="1584960"/>
                  <a:pt x="10850861" y="1612253"/>
                  <a:pt x="10850861" y="1645920"/>
                </a:cubicBezTo>
                <a:cubicBezTo>
                  <a:pt x="10850861" y="1679587"/>
                  <a:pt x="10823568" y="1706880"/>
                  <a:pt x="10789901" y="1706880"/>
                </a:cubicBezTo>
                <a:cubicBezTo>
                  <a:pt x="10773067" y="1706880"/>
                  <a:pt x="10757827" y="1700057"/>
                  <a:pt x="10746796" y="1689025"/>
                </a:cubicBezTo>
                <a:lnTo>
                  <a:pt x="10728942" y="1645922"/>
                </a:lnTo>
                <a:lnTo>
                  <a:pt x="10711087" y="1689025"/>
                </a:lnTo>
                <a:cubicBezTo>
                  <a:pt x="10700056" y="1700057"/>
                  <a:pt x="10684816" y="1706880"/>
                  <a:pt x="10667982" y="1706880"/>
                </a:cubicBezTo>
                <a:cubicBezTo>
                  <a:pt x="10634315" y="1706880"/>
                  <a:pt x="10607022" y="1679587"/>
                  <a:pt x="10607022" y="1645920"/>
                </a:cubicBezTo>
                <a:cubicBezTo>
                  <a:pt x="10607022" y="1612253"/>
                  <a:pt x="10634315" y="1584960"/>
                  <a:pt x="10667982" y="1584960"/>
                </a:cubicBezTo>
                <a:close/>
                <a:moveTo>
                  <a:pt x="10546062" y="1584960"/>
                </a:moveTo>
                <a:cubicBezTo>
                  <a:pt x="10579729" y="1584960"/>
                  <a:pt x="10607022" y="1612253"/>
                  <a:pt x="10607022" y="1645920"/>
                </a:cubicBezTo>
                <a:cubicBezTo>
                  <a:pt x="10607022" y="1679587"/>
                  <a:pt x="10579729" y="1706880"/>
                  <a:pt x="10546062" y="1706880"/>
                </a:cubicBezTo>
                <a:cubicBezTo>
                  <a:pt x="10512395" y="1706880"/>
                  <a:pt x="10485102" y="1679587"/>
                  <a:pt x="10485102" y="1645920"/>
                </a:cubicBezTo>
                <a:cubicBezTo>
                  <a:pt x="10485102" y="1612253"/>
                  <a:pt x="10512395" y="1584960"/>
                  <a:pt x="10546062" y="1584960"/>
                </a:cubicBezTo>
                <a:close/>
                <a:moveTo>
                  <a:pt x="10424141" y="1584960"/>
                </a:moveTo>
                <a:cubicBezTo>
                  <a:pt x="10457808" y="1584960"/>
                  <a:pt x="10485101" y="1612253"/>
                  <a:pt x="10485101" y="1645920"/>
                </a:cubicBezTo>
                <a:cubicBezTo>
                  <a:pt x="10485101" y="1679587"/>
                  <a:pt x="10457808" y="1706880"/>
                  <a:pt x="10424141" y="1706880"/>
                </a:cubicBezTo>
                <a:cubicBezTo>
                  <a:pt x="10390474" y="1706880"/>
                  <a:pt x="10363181" y="1679587"/>
                  <a:pt x="10363181" y="1645920"/>
                </a:cubicBezTo>
                <a:cubicBezTo>
                  <a:pt x="10363181" y="1612253"/>
                  <a:pt x="10390474" y="1584960"/>
                  <a:pt x="10424141" y="1584960"/>
                </a:cubicBezTo>
                <a:close/>
                <a:moveTo>
                  <a:pt x="10180302" y="1584960"/>
                </a:moveTo>
                <a:cubicBezTo>
                  <a:pt x="10197135" y="1584960"/>
                  <a:pt x="10212376" y="1591784"/>
                  <a:pt x="10223407" y="1602815"/>
                </a:cubicBezTo>
                <a:lnTo>
                  <a:pt x="10241261" y="1645919"/>
                </a:lnTo>
                <a:lnTo>
                  <a:pt x="10259116" y="1602815"/>
                </a:lnTo>
                <a:cubicBezTo>
                  <a:pt x="10270147" y="1591784"/>
                  <a:pt x="10285387" y="1584960"/>
                  <a:pt x="10302221" y="1584960"/>
                </a:cubicBezTo>
                <a:cubicBezTo>
                  <a:pt x="10335888" y="1584960"/>
                  <a:pt x="10363181" y="1612253"/>
                  <a:pt x="10363181" y="1645920"/>
                </a:cubicBezTo>
                <a:cubicBezTo>
                  <a:pt x="10363181" y="1679587"/>
                  <a:pt x="10335888" y="1706880"/>
                  <a:pt x="10302221" y="1706880"/>
                </a:cubicBezTo>
                <a:cubicBezTo>
                  <a:pt x="10285387" y="1706880"/>
                  <a:pt x="10270147" y="1700057"/>
                  <a:pt x="10259116" y="1689025"/>
                </a:cubicBezTo>
                <a:lnTo>
                  <a:pt x="10241261" y="1645922"/>
                </a:lnTo>
                <a:lnTo>
                  <a:pt x="10223407" y="1689025"/>
                </a:lnTo>
                <a:cubicBezTo>
                  <a:pt x="10212376" y="1700057"/>
                  <a:pt x="10197135" y="1706880"/>
                  <a:pt x="10180302" y="1706880"/>
                </a:cubicBezTo>
                <a:cubicBezTo>
                  <a:pt x="10146635" y="1706880"/>
                  <a:pt x="10119342" y="1679587"/>
                  <a:pt x="10119342" y="1645920"/>
                </a:cubicBezTo>
                <a:cubicBezTo>
                  <a:pt x="10119342" y="1612253"/>
                  <a:pt x="10146635" y="1584960"/>
                  <a:pt x="10180302" y="1584960"/>
                </a:cubicBezTo>
                <a:close/>
                <a:moveTo>
                  <a:pt x="10058381" y="1584960"/>
                </a:moveTo>
                <a:cubicBezTo>
                  <a:pt x="10092048" y="1584960"/>
                  <a:pt x="10119341" y="1612253"/>
                  <a:pt x="10119341" y="1645920"/>
                </a:cubicBezTo>
                <a:cubicBezTo>
                  <a:pt x="10119341" y="1679587"/>
                  <a:pt x="10092048" y="1706880"/>
                  <a:pt x="10058381" y="1706880"/>
                </a:cubicBezTo>
                <a:cubicBezTo>
                  <a:pt x="10024714" y="1706880"/>
                  <a:pt x="9997421" y="1679587"/>
                  <a:pt x="9997421" y="1645920"/>
                </a:cubicBezTo>
                <a:cubicBezTo>
                  <a:pt x="9997421" y="1612253"/>
                  <a:pt x="10024714" y="1584960"/>
                  <a:pt x="10058381" y="1584960"/>
                </a:cubicBezTo>
                <a:close/>
                <a:moveTo>
                  <a:pt x="9814542" y="1584960"/>
                </a:moveTo>
                <a:cubicBezTo>
                  <a:pt x="9831375" y="1584960"/>
                  <a:pt x="9846616" y="1591784"/>
                  <a:pt x="9857647" y="1602815"/>
                </a:cubicBezTo>
                <a:lnTo>
                  <a:pt x="9875501" y="1645919"/>
                </a:lnTo>
                <a:lnTo>
                  <a:pt x="9893356" y="1602815"/>
                </a:lnTo>
                <a:cubicBezTo>
                  <a:pt x="9904387" y="1591784"/>
                  <a:pt x="9919627" y="1584960"/>
                  <a:pt x="9936461" y="1584960"/>
                </a:cubicBezTo>
                <a:cubicBezTo>
                  <a:pt x="9970128" y="1584960"/>
                  <a:pt x="9997421" y="1612253"/>
                  <a:pt x="9997421" y="1645920"/>
                </a:cubicBezTo>
                <a:cubicBezTo>
                  <a:pt x="9997421" y="1679587"/>
                  <a:pt x="9970128" y="1706880"/>
                  <a:pt x="9936461" y="1706880"/>
                </a:cubicBezTo>
                <a:cubicBezTo>
                  <a:pt x="9919627" y="1706880"/>
                  <a:pt x="9904387" y="1700057"/>
                  <a:pt x="9893356" y="1689025"/>
                </a:cubicBezTo>
                <a:lnTo>
                  <a:pt x="9875501" y="1645922"/>
                </a:lnTo>
                <a:lnTo>
                  <a:pt x="9857647" y="1689025"/>
                </a:lnTo>
                <a:cubicBezTo>
                  <a:pt x="9846616" y="1700057"/>
                  <a:pt x="9831375" y="1706880"/>
                  <a:pt x="9814542" y="1706880"/>
                </a:cubicBezTo>
                <a:cubicBezTo>
                  <a:pt x="9780875" y="1706880"/>
                  <a:pt x="9753582" y="1679587"/>
                  <a:pt x="9753582" y="1645920"/>
                </a:cubicBezTo>
                <a:cubicBezTo>
                  <a:pt x="9753582" y="1612253"/>
                  <a:pt x="9780875" y="1584960"/>
                  <a:pt x="9814542" y="1584960"/>
                </a:cubicBezTo>
                <a:close/>
                <a:moveTo>
                  <a:pt x="9692622" y="1584960"/>
                </a:moveTo>
                <a:cubicBezTo>
                  <a:pt x="9726289" y="1584960"/>
                  <a:pt x="9753582" y="1612253"/>
                  <a:pt x="9753582" y="1645920"/>
                </a:cubicBezTo>
                <a:cubicBezTo>
                  <a:pt x="9753582" y="1679587"/>
                  <a:pt x="9726289" y="1706880"/>
                  <a:pt x="9692622" y="1706880"/>
                </a:cubicBezTo>
                <a:cubicBezTo>
                  <a:pt x="9658955" y="1706880"/>
                  <a:pt x="9631662" y="1679587"/>
                  <a:pt x="9631662" y="1645920"/>
                </a:cubicBezTo>
                <a:cubicBezTo>
                  <a:pt x="9631662" y="1612253"/>
                  <a:pt x="9658955" y="1584960"/>
                  <a:pt x="9692622" y="1584960"/>
                </a:cubicBezTo>
                <a:close/>
                <a:moveTo>
                  <a:pt x="9570701" y="1584960"/>
                </a:moveTo>
                <a:cubicBezTo>
                  <a:pt x="9604368" y="1584960"/>
                  <a:pt x="9631661" y="1612253"/>
                  <a:pt x="9631661" y="1645920"/>
                </a:cubicBezTo>
                <a:cubicBezTo>
                  <a:pt x="9631661" y="1679587"/>
                  <a:pt x="9604368" y="1706880"/>
                  <a:pt x="9570701" y="1706880"/>
                </a:cubicBezTo>
                <a:cubicBezTo>
                  <a:pt x="9537034" y="1706880"/>
                  <a:pt x="9509741" y="1679587"/>
                  <a:pt x="9509741" y="1645920"/>
                </a:cubicBezTo>
                <a:cubicBezTo>
                  <a:pt x="9509741" y="1612253"/>
                  <a:pt x="9537034" y="1584960"/>
                  <a:pt x="9570701" y="1584960"/>
                </a:cubicBezTo>
                <a:close/>
                <a:moveTo>
                  <a:pt x="9326862" y="1584960"/>
                </a:moveTo>
                <a:cubicBezTo>
                  <a:pt x="9343696" y="1584960"/>
                  <a:pt x="9358936" y="1591784"/>
                  <a:pt x="9369967" y="1602815"/>
                </a:cubicBezTo>
                <a:lnTo>
                  <a:pt x="9387821" y="1645919"/>
                </a:lnTo>
                <a:lnTo>
                  <a:pt x="9405676" y="1602815"/>
                </a:lnTo>
                <a:cubicBezTo>
                  <a:pt x="9416707" y="1591784"/>
                  <a:pt x="9431947" y="1584960"/>
                  <a:pt x="9448781" y="1584960"/>
                </a:cubicBezTo>
                <a:cubicBezTo>
                  <a:pt x="9482448" y="1584960"/>
                  <a:pt x="9509741" y="1612253"/>
                  <a:pt x="9509741" y="1645920"/>
                </a:cubicBezTo>
                <a:cubicBezTo>
                  <a:pt x="9509741" y="1679587"/>
                  <a:pt x="9482448" y="1706880"/>
                  <a:pt x="9448781" y="1706880"/>
                </a:cubicBezTo>
                <a:cubicBezTo>
                  <a:pt x="9431947" y="1706880"/>
                  <a:pt x="9416707" y="1700057"/>
                  <a:pt x="9405676" y="1689025"/>
                </a:cubicBezTo>
                <a:lnTo>
                  <a:pt x="9387821" y="1645922"/>
                </a:lnTo>
                <a:lnTo>
                  <a:pt x="9369967" y="1689025"/>
                </a:lnTo>
                <a:cubicBezTo>
                  <a:pt x="9358936" y="1700057"/>
                  <a:pt x="9343696" y="1706880"/>
                  <a:pt x="9326862" y="1706880"/>
                </a:cubicBezTo>
                <a:cubicBezTo>
                  <a:pt x="9293195" y="1706880"/>
                  <a:pt x="9265902" y="1679587"/>
                  <a:pt x="9265902" y="1645920"/>
                </a:cubicBezTo>
                <a:cubicBezTo>
                  <a:pt x="9265902" y="1612253"/>
                  <a:pt x="9293195" y="1584960"/>
                  <a:pt x="9326862" y="1584960"/>
                </a:cubicBezTo>
                <a:close/>
                <a:moveTo>
                  <a:pt x="9204941" y="1584960"/>
                </a:moveTo>
                <a:cubicBezTo>
                  <a:pt x="9238608" y="1584960"/>
                  <a:pt x="9265901" y="1612253"/>
                  <a:pt x="9265901" y="1645920"/>
                </a:cubicBezTo>
                <a:cubicBezTo>
                  <a:pt x="9265901" y="1679587"/>
                  <a:pt x="9238608" y="1706880"/>
                  <a:pt x="9204941" y="1706880"/>
                </a:cubicBezTo>
                <a:cubicBezTo>
                  <a:pt x="9171274" y="1706880"/>
                  <a:pt x="9143981" y="1679587"/>
                  <a:pt x="9143981" y="1645920"/>
                </a:cubicBezTo>
                <a:cubicBezTo>
                  <a:pt x="9143981" y="1612253"/>
                  <a:pt x="9171274" y="1584960"/>
                  <a:pt x="9204941" y="1584960"/>
                </a:cubicBezTo>
                <a:close/>
                <a:moveTo>
                  <a:pt x="8961102" y="1584960"/>
                </a:moveTo>
                <a:cubicBezTo>
                  <a:pt x="8977935" y="1584960"/>
                  <a:pt x="8993175" y="1591784"/>
                  <a:pt x="9004207" y="1602815"/>
                </a:cubicBezTo>
                <a:lnTo>
                  <a:pt x="9022062" y="1645919"/>
                </a:lnTo>
                <a:lnTo>
                  <a:pt x="9039916" y="1602815"/>
                </a:lnTo>
                <a:cubicBezTo>
                  <a:pt x="9050948" y="1591784"/>
                  <a:pt x="9066187" y="1584960"/>
                  <a:pt x="9083021" y="1584960"/>
                </a:cubicBezTo>
                <a:cubicBezTo>
                  <a:pt x="9116688" y="1584960"/>
                  <a:pt x="9143981" y="1612253"/>
                  <a:pt x="9143981" y="1645920"/>
                </a:cubicBezTo>
                <a:cubicBezTo>
                  <a:pt x="9143981" y="1679587"/>
                  <a:pt x="9116688" y="1706880"/>
                  <a:pt x="9083021" y="1706880"/>
                </a:cubicBezTo>
                <a:cubicBezTo>
                  <a:pt x="9066187" y="1706880"/>
                  <a:pt x="9050948" y="1700057"/>
                  <a:pt x="9039916" y="1689025"/>
                </a:cubicBezTo>
                <a:lnTo>
                  <a:pt x="9022062" y="1645921"/>
                </a:lnTo>
                <a:lnTo>
                  <a:pt x="9004207" y="1689025"/>
                </a:lnTo>
                <a:cubicBezTo>
                  <a:pt x="8993175" y="1700057"/>
                  <a:pt x="8977935" y="1706880"/>
                  <a:pt x="8961102" y="1706880"/>
                </a:cubicBezTo>
                <a:cubicBezTo>
                  <a:pt x="8927435" y="1706880"/>
                  <a:pt x="8900142" y="1679587"/>
                  <a:pt x="8900142" y="1645920"/>
                </a:cubicBezTo>
                <a:cubicBezTo>
                  <a:pt x="8900142" y="1612253"/>
                  <a:pt x="8927435" y="1584960"/>
                  <a:pt x="8961102" y="1584960"/>
                </a:cubicBezTo>
                <a:close/>
                <a:moveTo>
                  <a:pt x="8839182" y="1584960"/>
                </a:moveTo>
                <a:cubicBezTo>
                  <a:pt x="8872849" y="1584960"/>
                  <a:pt x="8900142" y="1612253"/>
                  <a:pt x="8900142" y="1645920"/>
                </a:cubicBezTo>
                <a:cubicBezTo>
                  <a:pt x="8900142" y="1679587"/>
                  <a:pt x="8872849" y="1706880"/>
                  <a:pt x="8839182" y="1706880"/>
                </a:cubicBezTo>
                <a:cubicBezTo>
                  <a:pt x="8805515" y="1706880"/>
                  <a:pt x="8778222" y="1679587"/>
                  <a:pt x="8778222" y="1645920"/>
                </a:cubicBezTo>
                <a:cubicBezTo>
                  <a:pt x="8778222" y="1612253"/>
                  <a:pt x="8805515" y="1584960"/>
                  <a:pt x="8839182" y="1584960"/>
                </a:cubicBezTo>
                <a:close/>
                <a:moveTo>
                  <a:pt x="8717261" y="1584960"/>
                </a:moveTo>
                <a:cubicBezTo>
                  <a:pt x="8750928" y="1584960"/>
                  <a:pt x="8778221" y="1612253"/>
                  <a:pt x="8778221" y="1645920"/>
                </a:cubicBezTo>
                <a:cubicBezTo>
                  <a:pt x="8778221" y="1679587"/>
                  <a:pt x="8750928" y="1706880"/>
                  <a:pt x="8717261" y="1706880"/>
                </a:cubicBezTo>
                <a:cubicBezTo>
                  <a:pt x="8683594" y="1706880"/>
                  <a:pt x="8656301" y="1679587"/>
                  <a:pt x="8656301" y="1645920"/>
                </a:cubicBezTo>
                <a:cubicBezTo>
                  <a:pt x="8656301" y="1612253"/>
                  <a:pt x="8683594" y="1584960"/>
                  <a:pt x="8717261" y="1584960"/>
                </a:cubicBezTo>
                <a:close/>
                <a:moveTo>
                  <a:pt x="8473422" y="1584960"/>
                </a:moveTo>
                <a:cubicBezTo>
                  <a:pt x="8490256" y="1584960"/>
                  <a:pt x="8505496" y="1591784"/>
                  <a:pt x="8516527" y="1602815"/>
                </a:cubicBezTo>
                <a:lnTo>
                  <a:pt x="8534382" y="1645919"/>
                </a:lnTo>
                <a:lnTo>
                  <a:pt x="8552236" y="1602815"/>
                </a:lnTo>
                <a:cubicBezTo>
                  <a:pt x="8563267" y="1591784"/>
                  <a:pt x="8578507" y="1584960"/>
                  <a:pt x="8595341" y="1584960"/>
                </a:cubicBezTo>
                <a:cubicBezTo>
                  <a:pt x="8629008" y="1584960"/>
                  <a:pt x="8656301" y="1612253"/>
                  <a:pt x="8656301" y="1645920"/>
                </a:cubicBezTo>
                <a:cubicBezTo>
                  <a:pt x="8656301" y="1679587"/>
                  <a:pt x="8629008" y="1706880"/>
                  <a:pt x="8595341" y="1706880"/>
                </a:cubicBezTo>
                <a:cubicBezTo>
                  <a:pt x="8578507" y="1706880"/>
                  <a:pt x="8563267" y="1700057"/>
                  <a:pt x="8552236" y="1689025"/>
                </a:cubicBezTo>
                <a:lnTo>
                  <a:pt x="8534382" y="1645922"/>
                </a:lnTo>
                <a:lnTo>
                  <a:pt x="8516527" y="1689025"/>
                </a:lnTo>
                <a:cubicBezTo>
                  <a:pt x="8505496" y="1700057"/>
                  <a:pt x="8490256" y="1706880"/>
                  <a:pt x="8473422" y="1706880"/>
                </a:cubicBezTo>
                <a:cubicBezTo>
                  <a:pt x="8439755" y="1706880"/>
                  <a:pt x="8412462" y="1679587"/>
                  <a:pt x="8412462" y="1645920"/>
                </a:cubicBezTo>
                <a:cubicBezTo>
                  <a:pt x="8412462" y="1612253"/>
                  <a:pt x="8439755" y="1584960"/>
                  <a:pt x="8473422" y="1584960"/>
                </a:cubicBezTo>
                <a:close/>
                <a:moveTo>
                  <a:pt x="8351501" y="1584960"/>
                </a:moveTo>
                <a:cubicBezTo>
                  <a:pt x="8385168" y="1584960"/>
                  <a:pt x="8412461" y="1612253"/>
                  <a:pt x="8412461" y="1645920"/>
                </a:cubicBezTo>
                <a:cubicBezTo>
                  <a:pt x="8412461" y="1679587"/>
                  <a:pt x="8385168" y="1706880"/>
                  <a:pt x="8351501" y="1706880"/>
                </a:cubicBezTo>
                <a:cubicBezTo>
                  <a:pt x="8317834" y="1706880"/>
                  <a:pt x="8290541" y="1679587"/>
                  <a:pt x="8290541" y="1645920"/>
                </a:cubicBezTo>
                <a:cubicBezTo>
                  <a:pt x="8290541" y="1612253"/>
                  <a:pt x="8317834" y="1584960"/>
                  <a:pt x="8351501" y="1584960"/>
                </a:cubicBezTo>
                <a:close/>
                <a:moveTo>
                  <a:pt x="8107662" y="1584960"/>
                </a:moveTo>
                <a:cubicBezTo>
                  <a:pt x="8124495" y="1584960"/>
                  <a:pt x="8139735" y="1591784"/>
                  <a:pt x="8150767" y="1602815"/>
                </a:cubicBezTo>
                <a:lnTo>
                  <a:pt x="8168621" y="1645919"/>
                </a:lnTo>
                <a:lnTo>
                  <a:pt x="8186476" y="1602815"/>
                </a:lnTo>
                <a:cubicBezTo>
                  <a:pt x="8197507" y="1591784"/>
                  <a:pt x="8212747" y="1584960"/>
                  <a:pt x="8229581" y="1584960"/>
                </a:cubicBezTo>
                <a:cubicBezTo>
                  <a:pt x="8263248" y="1584960"/>
                  <a:pt x="8290541" y="1612253"/>
                  <a:pt x="8290541" y="1645920"/>
                </a:cubicBezTo>
                <a:cubicBezTo>
                  <a:pt x="8290541" y="1679587"/>
                  <a:pt x="8263248" y="1706880"/>
                  <a:pt x="8229581" y="1706880"/>
                </a:cubicBezTo>
                <a:cubicBezTo>
                  <a:pt x="8212747" y="1706880"/>
                  <a:pt x="8197507" y="1700057"/>
                  <a:pt x="8186476" y="1689025"/>
                </a:cubicBezTo>
                <a:lnTo>
                  <a:pt x="8168621" y="1645921"/>
                </a:lnTo>
                <a:lnTo>
                  <a:pt x="8150767" y="1689025"/>
                </a:lnTo>
                <a:cubicBezTo>
                  <a:pt x="8139735" y="1700057"/>
                  <a:pt x="8124495" y="1706880"/>
                  <a:pt x="8107662" y="1706880"/>
                </a:cubicBezTo>
                <a:cubicBezTo>
                  <a:pt x="8073995" y="1706880"/>
                  <a:pt x="8046702" y="1679587"/>
                  <a:pt x="8046702" y="1645920"/>
                </a:cubicBezTo>
                <a:cubicBezTo>
                  <a:pt x="8046702" y="1612253"/>
                  <a:pt x="8073995" y="1584960"/>
                  <a:pt x="8107662" y="1584960"/>
                </a:cubicBezTo>
                <a:close/>
                <a:moveTo>
                  <a:pt x="7985742" y="1584960"/>
                </a:moveTo>
                <a:cubicBezTo>
                  <a:pt x="8019409" y="1584960"/>
                  <a:pt x="8046702" y="1612253"/>
                  <a:pt x="8046702" y="1645920"/>
                </a:cubicBezTo>
                <a:cubicBezTo>
                  <a:pt x="8046702" y="1679587"/>
                  <a:pt x="8019409" y="1706880"/>
                  <a:pt x="7985742" y="1706880"/>
                </a:cubicBezTo>
                <a:cubicBezTo>
                  <a:pt x="7952075" y="1706880"/>
                  <a:pt x="7924782" y="1679587"/>
                  <a:pt x="7924782" y="1645920"/>
                </a:cubicBezTo>
                <a:cubicBezTo>
                  <a:pt x="7924782" y="1612253"/>
                  <a:pt x="7952075" y="1584960"/>
                  <a:pt x="7985742" y="1584960"/>
                </a:cubicBezTo>
                <a:close/>
                <a:moveTo>
                  <a:pt x="7863821" y="1584960"/>
                </a:moveTo>
                <a:cubicBezTo>
                  <a:pt x="7897488" y="1584960"/>
                  <a:pt x="7924781" y="1612253"/>
                  <a:pt x="7924781" y="1645920"/>
                </a:cubicBezTo>
                <a:cubicBezTo>
                  <a:pt x="7924781" y="1679587"/>
                  <a:pt x="7897488" y="1706880"/>
                  <a:pt x="7863821" y="1706880"/>
                </a:cubicBezTo>
                <a:cubicBezTo>
                  <a:pt x="7830154" y="1706880"/>
                  <a:pt x="7802861" y="1679587"/>
                  <a:pt x="7802861" y="1645920"/>
                </a:cubicBezTo>
                <a:cubicBezTo>
                  <a:pt x="7802861" y="1612253"/>
                  <a:pt x="7830154" y="1584960"/>
                  <a:pt x="7863821" y="1584960"/>
                </a:cubicBezTo>
                <a:close/>
                <a:moveTo>
                  <a:pt x="7619982" y="1584960"/>
                </a:moveTo>
                <a:cubicBezTo>
                  <a:pt x="7636815" y="1584960"/>
                  <a:pt x="7652055" y="1591784"/>
                  <a:pt x="7663087" y="1602815"/>
                </a:cubicBezTo>
                <a:lnTo>
                  <a:pt x="7680941" y="1645919"/>
                </a:lnTo>
                <a:lnTo>
                  <a:pt x="7698796" y="1602815"/>
                </a:lnTo>
                <a:cubicBezTo>
                  <a:pt x="7709827" y="1591784"/>
                  <a:pt x="7725067" y="1584960"/>
                  <a:pt x="7741901" y="1584960"/>
                </a:cubicBezTo>
                <a:cubicBezTo>
                  <a:pt x="7775568" y="1584960"/>
                  <a:pt x="7802861" y="1612253"/>
                  <a:pt x="7802861" y="1645920"/>
                </a:cubicBezTo>
                <a:cubicBezTo>
                  <a:pt x="7802861" y="1679587"/>
                  <a:pt x="7775568" y="1706880"/>
                  <a:pt x="7741901" y="1706880"/>
                </a:cubicBezTo>
                <a:cubicBezTo>
                  <a:pt x="7725067" y="1706880"/>
                  <a:pt x="7709827" y="1700057"/>
                  <a:pt x="7698796" y="1689025"/>
                </a:cubicBezTo>
                <a:lnTo>
                  <a:pt x="7680941" y="1645921"/>
                </a:lnTo>
                <a:lnTo>
                  <a:pt x="7663087" y="1689025"/>
                </a:lnTo>
                <a:cubicBezTo>
                  <a:pt x="7652055" y="1700057"/>
                  <a:pt x="7636815" y="1706880"/>
                  <a:pt x="7619982" y="1706880"/>
                </a:cubicBezTo>
                <a:cubicBezTo>
                  <a:pt x="7586315" y="1706880"/>
                  <a:pt x="7559022" y="1679587"/>
                  <a:pt x="7559022" y="1645920"/>
                </a:cubicBezTo>
                <a:cubicBezTo>
                  <a:pt x="7559022" y="1612253"/>
                  <a:pt x="7586315" y="1584960"/>
                  <a:pt x="7619982" y="1584960"/>
                </a:cubicBezTo>
                <a:close/>
                <a:moveTo>
                  <a:pt x="7498061" y="1584960"/>
                </a:moveTo>
                <a:cubicBezTo>
                  <a:pt x="7531728" y="1584960"/>
                  <a:pt x="7559021" y="1612253"/>
                  <a:pt x="7559021" y="1645920"/>
                </a:cubicBezTo>
                <a:cubicBezTo>
                  <a:pt x="7559021" y="1679587"/>
                  <a:pt x="7531728" y="1706880"/>
                  <a:pt x="7498061" y="1706880"/>
                </a:cubicBezTo>
                <a:cubicBezTo>
                  <a:pt x="7464394" y="1706880"/>
                  <a:pt x="7437101" y="1679587"/>
                  <a:pt x="7437101" y="1645920"/>
                </a:cubicBezTo>
                <a:cubicBezTo>
                  <a:pt x="7437101" y="1612253"/>
                  <a:pt x="7464394" y="1584960"/>
                  <a:pt x="7498061" y="1584960"/>
                </a:cubicBezTo>
                <a:close/>
                <a:moveTo>
                  <a:pt x="7376141" y="1584960"/>
                </a:moveTo>
                <a:cubicBezTo>
                  <a:pt x="7409808" y="1584960"/>
                  <a:pt x="7437101" y="1612253"/>
                  <a:pt x="7437101" y="1645920"/>
                </a:cubicBezTo>
                <a:cubicBezTo>
                  <a:pt x="7437101" y="1679587"/>
                  <a:pt x="7409808" y="1706880"/>
                  <a:pt x="7376141" y="1706880"/>
                </a:cubicBezTo>
                <a:cubicBezTo>
                  <a:pt x="7342474" y="1706880"/>
                  <a:pt x="7315181" y="1679587"/>
                  <a:pt x="7315181" y="1645920"/>
                </a:cubicBezTo>
                <a:cubicBezTo>
                  <a:pt x="7315181" y="1612253"/>
                  <a:pt x="7342474" y="1584960"/>
                  <a:pt x="7376141" y="1584960"/>
                </a:cubicBezTo>
                <a:close/>
                <a:moveTo>
                  <a:pt x="7132302" y="1584960"/>
                </a:moveTo>
                <a:cubicBezTo>
                  <a:pt x="7149135" y="1584960"/>
                  <a:pt x="7164375" y="1591784"/>
                  <a:pt x="7175407" y="1602815"/>
                </a:cubicBezTo>
                <a:lnTo>
                  <a:pt x="7193261" y="1645919"/>
                </a:lnTo>
                <a:lnTo>
                  <a:pt x="7211116" y="1602815"/>
                </a:lnTo>
                <a:cubicBezTo>
                  <a:pt x="7222147" y="1591784"/>
                  <a:pt x="7237387" y="1584960"/>
                  <a:pt x="7254221" y="1584960"/>
                </a:cubicBezTo>
                <a:cubicBezTo>
                  <a:pt x="7287888" y="1584960"/>
                  <a:pt x="7315181" y="1612253"/>
                  <a:pt x="7315181" y="1645920"/>
                </a:cubicBezTo>
                <a:cubicBezTo>
                  <a:pt x="7315181" y="1679587"/>
                  <a:pt x="7287888" y="1706880"/>
                  <a:pt x="7254221" y="1706880"/>
                </a:cubicBezTo>
                <a:cubicBezTo>
                  <a:pt x="7237387" y="1706880"/>
                  <a:pt x="7222147" y="1700057"/>
                  <a:pt x="7211116" y="1689025"/>
                </a:cubicBezTo>
                <a:lnTo>
                  <a:pt x="7193261" y="1645922"/>
                </a:lnTo>
                <a:lnTo>
                  <a:pt x="7175407" y="1689025"/>
                </a:lnTo>
                <a:cubicBezTo>
                  <a:pt x="7164375" y="1700057"/>
                  <a:pt x="7149135" y="1706880"/>
                  <a:pt x="7132302" y="1706880"/>
                </a:cubicBezTo>
                <a:cubicBezTo>
                  <a:pt x="7098635" y="1706880"/>
                  <a:pt x="7071342" y="1679587"/>
                  <a:pt x="7071342" y="1645920"/>
                </a:cubicBezTo>
                <a:cubicBezTo>
                  <a:pt x="7071342" y="1612253"/>
                  <a:pt x="7098635" y="1584960"/>
                  <a:pt x="7132302" y="1584960"/>
                </a:cubicBezTo>
                <a:close/>
                <a:moveTo>
                  <a:pt x="7010381" y="1584960"/>
                </a:moveTo>
                <a:cubicBezTo>
                  <a:pt x="7044048" y="1584960"/>
                  <a:pt x="7071341" y="1612253"/>
                  <a:pt x="7071341" y="1645920"/>
                </a:cubicBezTo>
                <a:cubicBezTo>
                  <a:pt x="7071341" y="1679587"/>
                  <a:pt x="7044048" y="1706880"/>
                  <a:pt x="7010381" y="1706880"/>
                </a:cubicBezTo>
                <a:cubicBezTo>
                  <a:pt x="6976714" y="1706880"/>
                  <a:pt x="6949421" y="1679587"/>
                  <a:pt x="6949421" y="1645920"/>
                </a:cubicBezTo>
                <a:cubicBezTo>
                  <a:pt x="6949421" y="1612253"/>
                  <a:pt x="6976714" y="1584960"/>
                  <a:pt x="7010381" y="1584960"/>
                </a:cubicBezTo>
                <a:close/>
                <a:moveTo>
                  <a:pt x="6766543" y="1584960"/>
                </a:moveTo>
                <a:cubicBezTo>
                  <a:pt x="6783376" y="1584960"/>
                  <a:pt x="6798616" y="1591784"/>
                  <a:pt x="6809648" y="1602815"/>
                </a:cubicBezTo>
                <a:lnTo>
                  <a:pt x="6827502" y="1645918"/>
                </a:lnTo>
                <a:lnTo>
                  <a:pt x="6845356" y="1602815"/>
                </a:lnTo>
                <a:cubicBezTo>
                  <a:pt x="6856387" y="1591784"/>
                  <a:pt x="6871627" y="1584960"/>
                  <a:pt x="6888461" y="1584960"/>
                </a:cubicBezTo>
                <a:cubicBezTo>
                  <a:pt x="6922128" y="1584960"/>
                  <a:pt x="6949421" y="1612253"/>
                  <a:pt x="6949421" y="1645920"/>
                </a:cubicBezTo>
                <a:cubicBezTo>
                  <a:pt x="6949421" y="1679587"/>
                  <a:pt x="6922128" y="1706880"/>
                  <a:pt x="6888461" y="1706880"/>
                </a:cubicBezTo>
                <a:cubicBezTo>
                  <a:pt x="6871627" y="1706880"/>
                  <a:pt x="6856387" y="1700057"/>
                  <a:pt x="6845356" y="1689025"/>
                </a:cubicBezTo>
                <a:lnTo>
                  <a:pt x="6827502" y="1645923"/>
                </a:lnTo>
                <a:lnTo>
                  <a:pt x="6809648" y="1689025"/>
                </a:lnTo>
                <a:cubicBezTo>
                  <a:pt x="6798616" y="1700057"/>
                  <a:pt x="6783376" y="1706880"/>
                  <a:pt x="6766543" y="1706880"/>
                </a:cubicBezTo>
                <a:cubicBezTo>
                  <a:pt x="6732876" y="1706880"/>
                  <a:pt x="6705583" y="1679587"/>
                  <a:pt x="6705583" y="1645920"/>
                </a:cubicBezTo>
                <a:cubicBezTo>
                  <a:pt x="6705583" y="1612253"/>
                  <a:pt x="6732876" y="1584960"/>
                  <a:pt x="6766543" y="1584960"/>
                </a:cubicBezTo>
                <a:close/>
                <a:moveTo>
                  <a:pt x="6644622" y="1584960"/>
                </a:moveTo>
                <a:cubicBezTo>
                  <a:pt x="6678289" y="1584960"/>
                  <a:pt x="6705582" y="1612253"/>
                  <a:pt x="6705582" y="1645920"/>
                </a:cubicBezTo>
                <a:cubicBezTo>
                  <a:pt x="6705582" y="1679587"/>
                  <a:pt x="6678289" y="1706880"/>
                  <a:pt x="6644622" y="1706880"/>
                </a:cubicBezTo>
                <a:cubicBezTo>
                  <a:pt x="6610955" y="1706880"/>
                  <a:pt x="6583662" y="1679587"/>
                  <a:pt x="6583662" y="1645920"/>
                </a:cubicBezTo>
                <a:cubicBezTo>
                  <a:pt x="6583662" y="1612253"/>
                  <a:pt x="6610955" y="1584960"/>
                  <a:pt x="6644622" y="1584960"/>
                </a:cubicBezTo>
                <a:close/>
                <a:moveTo>
                  <a:pt x="6522702" y="1584960"/>
                </a:moveTo>
                <a:cubicBezTo>
                  <a:pt x="6556369" y="1584960"/>
                  <a:pt x="6583662" y="1612253"/>
                  <a:pt x="6583662" y="1645920"/>
                </a:cubicBezTo>
                <a:cubicBezTo>
                  <a:pt x="6583662" y="1679587"/>
                  <a:pt x="6556369" y="1706880"/>
                  <a:pt x="6522702" y="1706880"/>
                </a:cubicBezTo>
                <a:cubicBezTo>
                  <a:pt x="6489035" y="1706880"/>
                  <a:pt x="6461742" y="1679587"/>
                  <a:pt x="6461742" y="1645920"/>
                </a:cubicBezTo>
                <a:cubicBezTo>
                  <a:pt x="6461742" y="1612253"/>
                  <a:pt x="6489035" y="1584960"/>
                  <a:pt x="6522702" y="1584960"/>
                </a:cubicBezTo>
                <a:close/>
                <a:moveTo>
                  <a:pt x="6278863" y="1584960"/>
                </a:moveTo>
                <a:cubicBezTo>
                  <a:pt x="6295696" y="1584960"/>
                  <a:pt x="6310936" y="1591784"/>
                  <a:pt x="6321968" y="1602815"/>
                </a:cubicBezTo>
                <a:lnTo>
                  <a:pt x="6339822" y="1645919"/>
                </a:lnTo>
                <a:lnTo>
                  <a:pt x="6357677" y="1602815"/>
                </a:lnTo>
                <a:cubicBezTo>
                  <a:pt x="6368708" y="1591784"/>
                  <a:pt x="6383948" y="1584960"/>
                  <a:pt x="6400782" y="1584960"/>
                </a:cubicBezTo>
                <a:cubicBezTo>
                  <a:pt x="6434449" y="1584960"/>
                  <a:pt x="6461742" y="1612253"/>
                  <a:pt x="6461742" y="1645920"/>
                </a:cubicBezTo>
                <a:cubicBezTo>
                  <a:pt x="6461742" y="1679587"/>
                  <a:pt x="6434449" y="1706880"/>
                  <a:pt x="6400782" y="1706880"/>
                </a:cubicBezTo>
                <a:cubicBezTo>
                  <a:pt x="6383948" y="1706880"/>
                  <a:pt x="6368708" y="1700057"/>
                  <a:pt x="6357677" y="1689025"/>
                </a:cubicBezTo>
                <a:lnTo>
                  <a:pt x="6339822" y="1645922"/>
                </a:lnTo>
                <a:lnTo>
                  <a:pt x="6321968" y="1689025"/>
                </a:lnTo>
                <a:cubicBezTo>
                  <a:pt x="6310936" y="1700057"/>
                  <a:pt x="6295696" y="1706880"/>
                  <a:pt x="6278863" y="1706880"/>
                </a:cubicBezTo>
                <a:cubicBezTo>
                  <a:pt x="6245196" y="1706880"/>
                  <a:pt x="6217903" y="1679587"/>
                  <a:pt x="6217903" y="1645920"/>
                </a:cubicBezTo>
                <a:cubicBezTo>
                  <a:pt x="6217903" y="1612253"/>
                  <a:pt x="6245196" y="1584960"/>
                  <a:pt x="6278863" y="1584960"/>
                </a:cubicBezTo>
                <a:close/>
                <a:moveTo>
                  <a:pt x="6156942" y="1584960"/>
                </a:moveTo>
                <a:cubicBezTo>
                  <a:pt x="6190609" y="1584960"/>
                  <a:pt x="6217902" y="1612253"/>
                  <a:pt x="6217902" y="1645920"/>
                </a:cubicBezTo>
                <a:cubicBezTo>
                  <a:pt x="6217902" y="1679587"/>
                  <a:pt x="6190609" y="1706880"/>
                  <a:pt x="6156942" y="1706880"/>
                </a:cubicBezTo>
                <a:cubicBezTo>
                  <a:pt x="6123275" y="1706880"/>
                  <a:pt x="6095982" y="1679587"/>
                  <a:pt x="6095982" y="1645920"/>
                </a:cubicBezTo>
                <a:cubicBezTo>
                  <a:pt x="6095982" y="1612253"/>
                  <a:pt x="6123275" y="1584960"/>
                  <a:pt x="6156942" y="1584960"/>
                </a:cubicBezTo>
                <a:close/>
                <a:moveTo>
                  <a:pt x="5913104" y="1584960"/>
                </a:moveTo>
                <a:cubicBezTo>
                  <a:pt x="5929937" y="1584960"/>
                  <a:pt x="5945177" y="1591784"/>
                  <a:pt x="5956209" y="1602815"/>
                </a:cubicBezTo>
                <a:lnTo>
                  <a:pt x="5974063" y="1645919"/>
                </a:lnTo>
                <a:lnTo>
                  <a:pt x="5991918" y="1602815"/>
                </a:lnTo>
                <a:cubicBezTo>
                  <a:pt x="6002949" y="1591784"/>
                  <a:pt x="6018189" y="1584960"/>
                  <a:pt x="6035022" y="1584960"/>
                </a:cubicBezTo>
                <a:cubicBezTo>
                  <a:pt x="6068689" y="1584960"/>
                  <a:pt x="6095982" y="1612253"/>
                  <a:pt x="6095982" y="1645920"/>
                </a:cubicBezTo>
                <a:cubicBezTo>
                  <a:pt x="6095982" y="1679587"/>
                  <a:pt x="6068689" y="1706880"/>
                  <a:pt x="6035022" y="1706880"/>
                </a:cubicBezTo>
                <a:cubicBezTo>
                  <a:pt x="6018189" y="1706880"/>
                  <a:pt x="6002949" y="1700057"/>
                  <a:pt x="5991918" y="1689025"/>
                </a:cubicBezTo>
                <a:lnTo>
                  <a:pt x="5974063" y="1645922"/>
                </a:lnTo>
                <a:lnTo>
                  <a:pt x="5956209" y="1689025"/>
                </a:lnTo>
                <a:cubicBezTo>
                  <a:pt x="5945177" y="1700057"/>
                  <a:pt x="5929937" y="1706880"/>
                  <a:pt x="5913104" y="1706880"/>
                </a:cubicBezTo>
                <a:cubicBezTo>
                  <a:pt x="5879437" y="1706880"/>
                  <a:pt x="5852144" y="1679587"/>
                  <a:pt x="5852144" y="1645920"/>
                </a:cubicBezTo>
                <a:cubicBezTo>
                  <a:pt x="5852144" y="1612253"/>
                  <a:pt x="5879437" y="1584960"/>
                  <a:pt x="5913104" y="1584960"/>
                </a:cubicBezTo>
                <a:close/>
                <a:moveTo>
                  <a:pt x="5791184" y="1584960"/>
                </a:moveTo>
                <a:cubicBezTo>
                  <a:pt x="5824851" y="1584960"/>
                  <a:pt x="5852143" y="1612253"/>
                  <a:pt x="5852143" y="1645920"/>
                </a:cubicBezTo>
                <a:cubicBezTo>
                  <a:pt x="5852143" y="1679587"/>
                  <a:pt x="5824851" y="1706880"/>
                  <a:pt x="5791184" y="1706880"/>
                </a:cubicBezTo>
                <a:cubicBezTo>
                  <a:pt x="5757518" y="1706880"/>
                  <a:pt x="5730225" y="1679587"/>
                  <a:pt x="5730225" y="1645920"/>
                </a:cubicBezTo>
                <a:cubicBezTo>
                  <a:pt x="5730225" y="1612253"/>
                  <a:pt x="5757518" y="1584960"/>
                  <a:pt x="5791184" y="1584960"/>
                </a:cubicBezTo>
                <a:close/>
                <a:moveTo>
                  <a:pt x="5669265" y="1584960"/>
                </a:moveTo>
                <a:cubicBezTo>
                  <a:pt x="5702932" y="1584960"/>
                  <a:pt x="5730225" y="1612253"/>
                  <a:pt x="5730225" y="1645920"/>
                </a:cubicBezTo>
                <a:cubicBezTo>
                  <a:pt x="5730225" y="1679587"/>
                  <a:pt x="5702932" y="1706880"/>
                  <a:pt x="5669265" y="1706880"/>
                </a:cubicBezTo>
                <a:cubicBezTo>
                  <a:pt x="5635599" y="1706880"/>
                  <a:pt x="5608306" y="1679587"/>
                  <a:pt x="5608306" y="1645920"/>
                </a:cubicBezTo>
                <a:cubicBezTo>
                  <a:pt x="5608306" y="1612253"/>
                  <a:pt x="5635599" y="1584960"/>
                  <a:pt x="5669265" y="1584960"/>
                </a:cubicBezTo>
                <a:close/>
                <a:moveTo>
                  <a:pt x="5425428" y="1584960"/>
                </a:moveTo>
                <a:cubicBezTo>
                  <a:pt x="5442262" y="1584960"/>
                  <a:pt x="5457502" y="1591784"/>
                  <a:pt x="5468533" y="1602815"/>
                </a:cubicBezTo>
                <a:lnTo>
                  <a:pt x="5486387" y="1645919"/>
                </a:lnTo>
                <a:lnTo>
                  <a:pt x="5504241" y="1602815"/>
                </a:lnTo>
                <a:cubicBezTo>
                  <a:pt x="5515273" y="1591784"/>
                  <a:pt x="5530513" y="1584960"/>
                  <a:pt x="5547347" y="1584960"/>
                </a:cubicBezTo>
                <a:cubicBezTo>
                  <a:pt x="5581013" y="1584960"/>
                  <a:pt x="5608306" y="1612253"/>
                  <a:pt x="5608306" y="1645920"/>
                </a:cubicBezTo>
                <a:cubicBezTo>
                  <a:pt x="5608306" y="1679587"/>
                  <a:pt x="5581013" y="1706880"/>
                  <a:pt x="5547347" y="1706880"/>
                </a:cubicBezTo>
                <a:cubicBezTo>
                  <a:pt x="5530513" y="1706880"/>
                  <a:pt x="5515273" y="1700057"/>
                  <a:pt x="5504241" y="1689025"/>
                </a:cubicBezTo>
                <a:lnTo>
                  <a:pt x="5486387" y="1645922"/>
                </a:lnTo>
                <a:lnTo>
                  <a:pt x="5468533" y="1689025"/>
                </a:lnTo>
                <a:cubicBezTo>
                  <a:pt x="5457502" y="1700057"/>
                  <a:pt x="5442262" y="1706880"/>
                  <a:pt x="5425428" y="1706880"/>
                </a:cubicBezTo>
                <a:cubicBezTo>
                  <a:pt x="5391762" y="1706880"/>
                  <a:pt x="5364469" y="1679587"/>
                  <a:pt x="5364469" y="1645920"/>
                </a:cubicBezTo>
                <a:cubicBezTo>
                  <a:pt x="5364469" y="1612253"/>
                  <a:pt x="5391762" y="1584960"/>
                  <a:pt x="5425428" y="1584960"/>
                </a:cubicBezTo>
                <a:close/>
                <a:moveTo>
                  <a:pt x="5303508" y="1584960"/>
                </a:moveTo>
                <a:cubicBezTo>
                  <a:pt x="5337176" y="1584960"/>
                  <a:pt x="5364469" y="1612253"/>
                  <a:pt x="5364469" y="1645920"/>
                </a:cubicBezTo>
                <a:cubicBezTo>
                  <a:pt x="5364469" y="1679587"/>
                  <a:pt x="5337176" y="1706880"/>
                  <a:pt x="5303508" y="1706880"/>
                </a:cubicBezTo>
                <a:cubicBezTo>
                  <a:pt x="5269840" y="1706880"/>
                  <a:pt x="5242547" y="1679587"/>
                  <a:pt x="5242547" y="1645920"/>
                </a:cubicBezTo>
                <a:cubicBezTo>
                  <a:pt x="5242547" y="1612253"/>
                  <a:pt x="5269840" y="1584960"/>
                  <a:pt x="5303508" y="1584960"/>
                </a:cubicBezTo>
                <a:close/>
                <a:moveTo>
                  <a:pt x="5059672" y="1584960"/>
                </a:moveTo>
                <a:cubicBezTo>
                  <a:pt x="5076505" y="1584960"/>
                  <a:pt x="5091743" y="1591784"/>
                  <a:pt x="5102777" y="1602815"/>
                </a:cubicBezTo>
                <a:lnTo>
                  <a:pt x="5120629" y="1645919"/>
                </a:lnTo>
                <a:lnTo>
                  <a:pt x="5138483" y="1602815"/>
                </a:lnTo>
                <a:cubicBezTo>
                  <a:pt x="5149513" y="1591784"/>
                  <a:pt x="5164753" y="1584960"/>
                  <a:pt x="5181588" y="1584960"/>
                </a:cubicBezTo>
                <a:cubicBezTo>
                  <a:pt x="5215253" y="1584960"/>
                  <a:pt x="5242547" y="1612253"/>
                  <a:pt x="5242547" y="1645920"/>
                </a:cubicBezTo>
                <a:cubicBezTo>
                  <a:pt x="5242547" y="1679587"/>
                  <a:pt x="5215253" y="1706880"/>
                  <a:pt x="5181588" y="1706880"/>
                </a:cubicBezTo>
                <a:cubicBezTo>
                  <a:pt x="5164753" y="1706880"/>
                  <a:pt x="5149513" y="1700057"/>
                  <a:pt x="5138483" y="1689025"/>
                </a:cubicBezTo>
                <a:lnTo>
                  <a:pt x="5120629" y="1645921"/>
                </a:lnTo>
                <a:lnTo>
                  <a:pt x="5102777" y="1689025"/>
                </a:lnTo>
                <a:cubicBezTo>
                  <a:pt x="5091743" y="1700057"/>
                  <a:pt x="5076505" y="1706880"/>
                  <a:pt x="5059672" y="1706880"/>
                </a:cubicBezTo>
                <a:cubicBezTo>
                  <a:pt x="5026004" y="1706880"/>
                  <a:pt x="4998708" y="1679587"/>
                  <a:pt x="4998708" y="1645920"/>
                </a:cubicBezTo>
                <a:cubicBezTo>
                  <a:pt x="4998708" y="1612253"/>
                  <a:pt x="5026004" y="1584960"/>
                  <a:pt x="5059672" y="1584960"/>
                </a:cubicBezTo>
                <a:close/>
                <a:moveTo>
                  <a:pt x="4937745" y="1584960"/>
                </a:moveTo>
                <a:cubicBezTo>
                  <a:pt x="4971414" y="1584960"/>
                  <a:pt x="4998708" y="1612253"/>
                  <a:pt x="4998708" y="1645920"/>
                </a:cubicBezTo>
                <a:cubicBezTo>
                  <a:pt x="4998708" y="1679587"/>
                  <a:pt x="4971414" y="1706880"/>
                  <a:pt x="4937745" y="1706880"/>
                </a:cubicBezTo>
                <a:cubicBezTo>
                  <a:pt x="4904077" y="1706880"/>
                  <a:pt x="4876783" y="1679587"/>
                  <a:pt x="4876783" y="1645920"/>
                </a:cubicBezTo>
                <a:cubicBezTo>
                  <a:pt x="4876783" y="1612253"/>
                  <a:pt x="4904077" y="1584960"/>
                  <a:pt x="4937745" y="1584960"/>
                </a:cubicBezTo>
                <a:close/>
                <a:moveTo>
                  <a:pt x="4815825" y="1584960"/>
                </a:moveTo>
                <a:cubicBezTo>
                  <a:pt x="4849492" y="1584960"/>
                  <a:pt x="4876783" y="1612253"/>
                  <a:pt x="4876783" y="1645920"/>
                </a:cubicBezTo>
                <a:cubicBezTo>
                  <a:pt x="4876783" y="1679587"/>
                  <a:pt x="4849492" y="1706880"/>
                  <a:pt x="4815825" y="1706880"/>
                </a:cubicBezTo>
                <a:cubicBezTo>
                  <a:pt x="4782159" y="1706880"/>
                  <a:pt x="4754867" y="1679587"/>
                  <a:pt x="4754867" y="1645920"/>
                </a:cubicBezTo>
                <a:cubicBezTo>
                  <a:pt x="4754867" y="1612253"/>
                  <a:pt x="4782159" y="1584960"/>
                  <a:pt x="4815825" y="1584960"/>
                </a:cubicBezTo>
                <a:close/>
                <a:moveTo>
                  <a:pt x="4571988" y="1584960"/>
                </a:moveTo>
                <a:cubicBezTo>
                  <a:pt x="4588821" y="1584960"/>
                  <a:pt x="4604061" y="1591784"/>
                  <a:pt x="4615094" y="1602815"/>
                </a:cubicBezTo>
                <a:lnTo>
                  <a:pt x="4632946" y="1645919"/>
                </a:lnTo>
                <a:lnTo>
                  <a:pt x="4650801" y="1602815"/>
                </a:lnTo>
                <a:cubicBezTo>
                  <a:pt x="4661831" y="1591784"/>
                  <a:pt x="4677072" y="1584960"/>
                  <a:pt x="4693906" y="1584960"/>
                </a:cubicBezTo>
                <a:cubicBezTo>
                  <a:pt x="4727575" y="1584960"/>
                  <a:pt x="4754867" y="1612253"/>
                  <a:pt x="4754867" y="1645920"/>
                </a:cubicBezTo>
                <a:cubicBezTo>
                  <a:pt x="4754867" y="1679587"/>
                  <a:pt x="4727575" y="1706880"/>
                  <a:pt x="4693906" y="1706880"/>
                </a:cubicBezTo>
                <a:cubicBezTo>
                  <a:pt x="4677072" y="1706880"/>
                  <a:pt x="4661831" y="1700057"/>
                  <a:pt x="4650801" y="1689025"/>
                </a:cubicBezTo>
                <a:lnTo>
                  <a:pt x="4632946" y="1645921"/>
                </a:lnTo>
                <a:lnTo>
                  <a:pt x="4615094" y="1689025"/>
                </a:lnTo>
                <a:cubicBezTo>
                  <a:pt x="4604061" y="1700057"/>
                  <a:pt x="4588821" y="1706880"/>
                  <a:pt x="4571988" y="1706880"/>
                </a:cubicBezTo>
                <a:cubicBezTo>
                  <a:pt x="4538321" y="1706880"/>
                  <a:pt x="4511028" y="1679587"/>
                  <a:pt x="4511028" y="1645920"/>
                </a:cubicBezTo>
                <a:cubicBezTo>
                  <a:pt x="4511028" y="1612253"/>
                  <a:pt x="4538321" y="1584960"/>
                  <a:pt x="4571988" y="1584960"/>
                </a:cubicBezTo>
                <a:close/>
                <a:moveTo>
                  <a:pt x="4328145" y="1584960"/>
                </a:moveTo>
                <a:cubicBezTo>
                  <a:pt x="4344980" y="1584960"/>
                  <a:pt x="4360219" y="1591784"/>
                  <a:pt x="4371251" y="1602815"/>
                </a:cubicBezTo>
                <a:lnTo>
                  <a:pt x="4389106" y="1645920"/>
                </a:lnTo>
                <a:lnTo>
                  <a:pt x="4406961" y="1602815"/>
                </a:lnTo>
                <a:cubicBezTo>
                  <a:pt x="4417992" y="1591784"/>
                  <a:pt x="4433232" y="1584960"/>
                  <a:pt x="4450067" y="1584960"/>
                </a:cubicBezTo>
                <a:cubicBezTo>
                  <a:pt x="4483733" y="1584960"/>
                  <a:pt x="4511026" y="1612253"/>
                  <a:pt x="4511026" y="1645920"/>
                </a:cubicBezTo>
                <a:cubicBezTo>
                  <a:pt x="4511026" y="1679587"/>
                  <a:pt x="4483733" y="1706880"/>
                  <a:pt x="4450067" y="1706880"/>
                </a:cubicBezTo>
                <a:cubicBezTo>
                  <a:pt x="4433232" y="1706880"/>
                  <a:pt x="4417992" y="1700057"/>
                  <a:pt x="4406961" y="1689025"/>
                </a:cubicBezTo>
                <a:lnTo>
                  <a:pt x="4389106" y="1645921"/>
                </a:lnTo>
                <a:lnTo>
                  <a:pt x="4371251" y="1689025"/>
                </a:lnTo>
                <a:cubicBezTo>
                  <a:pt x="4360219" y="1700057"/>
                  <a:pt x="4344980" y="1706880"/>
                  <a:pt x="4328145" y="1706880"/>
                </a:cubicBezTo>
                <a:cubicBezTo>
                  <a:pt x="4294479" y="1706880"/>
                  <a:pt x="4267184" y="1679587"/>
                  <a:pt x="4267184" y="1645920"/>
                </a:cubicBezTo>
                <a:cubicBezTo>
                  <a:pt x="4267184" y="1612253"/>
                  <a:pt x="4294479" y="1584960"/>
                  <a:pt x="4328145" y="1584960"/>
                </a:cubicBezTo>
                <a:close/>
                <a:moveTo>
                  <a:pt x="4084313" y="1584960"/>
                </a:moveTo>
                <a:cubicBezTo>
                  <a:pt x="4101147" y="1584960"/>
                  <a:pt x="4116387" y="1591784"/>
                  <a:pt x="4127419" y="1602815"/>
                </a:cubicBezTo>
                <a:lnTo>
                  <a:pt x="4145274" y="1645920"/>
                </a:lnTo>
                <a:lnTo>
                  <a:pt x="4163129" y="1602815"/>
                </a:lnTo>
                <a:cubicBezTo>
                  <a:pt x="4174161" y="1591784"/>
                  <a:pt x="4189401" y="1584960"/>
                  <a:pt x="4206225" y="1584960"/>
                </a:cubicBezTo>
                <a:cubicBezTo>
                  <a:pt x="4239892" y="1584960"/>
                  <a:pt x="4267184" y="1612253"/>
                  <a:pt x="4267184" y="1645920"/>
                </a:cubicBezTo>
                <a:cubicBezTo>
                  <a:pt x="4267184" y="1679587"/>
                  <a:pt x="4239892" y="1706880"/>
                  <a:pt x="4206225" y="1706880"/>
                </a:cubicBezTo>
                <a:cubicBezTo>
                  <a:pt x="4189401" y="1706880"/>
                  <a:pt x="4174161" y="1700057"/>
                  <a:pt x="4163129" y="1689025"/>
                </a:cubicBezTo>
                <a:lnTo>
                  <a:pt x="4145274" y="1645921"/>
                </a:lnTo>
                <a:lnTo>
                  <a:pt x="4127419" y="1689025"/>
                </a:lnTo>
                <a:cubicBezTo>
                  <a:pt x="4116387" y="1700057"/>
                  <a:pt x="4101147" y="1706880"/>
                  <a:pt x="4084313" y="1706880"/>
                </a:cubicBezTo>
                <a:cubicBezTo>
                  <a:pt x="4050646" y="1706880"/>
                  <a:pt x="4023353" y="1679587"/>
                  <a:pt x="4023353" y="1645920"/>
                </a:cubicBezTo>
                <a:cubicBezTo>
                  <a:pt x="4023353" y="1612253"/>
                  <a:pt x="4050646" y="1584960"/>
                  <a:pt x="4084313" y="1584960"/>
                </a:cubicBezTo>
                <a:close/>
                <a:moveTo>
                  <a:pt x="3718555" y="1584960"/>
                </a:moveTo>
                <a:cubicBezTo>
                  <a:pt x="3735386" y="1584960"/>
                  <a:pt x="3750627" y="1591784"/>
                  <a:pt x="3761658" y="1602815"/>
                </a:cubicBezTo>
                <a:lnTo>
                  <a:pt x="3779512" y="1645919"/>
                </a:lnTo>
                <a:lnTo>
                  <a:pt x="3797365" y="1602815"/>
                </a:lnTo>
                <a:cubicBezTo>
                  <a:pt x="3808398" y="1591784"/>
                  <a:pt x="3823638" y="1584960"/>
                  <a:pt x="3840471" y="1584960"/>
                </a:cubicBezTo>
                <a:cubicBezTo>
                  <a:pt x="3857305" y="1584960"/>
                  <a:pt x="3872546" y="1591784"/>
                  <a:pt x="3883578" y="1602815"/>
                </a:cubicBezTo>
                <a:lnTo>
                  <a:pt x="3901433" y="1645920"/>
                </a:lnTo>
                <a:lnTo>
                  <a:pt x="3919288" y="1602815"/>
                </a:lnTo>
                <a:cubicBezTo>
                  <a:pt x="3930320" y="1591784"/>
                  <a:pt x="3945559" y="1584960"/>
                  <a:pt x="3962392" y="1584960"/>
                </a:cubicBezTo>
                <a:cubicBezTo>
                  <a:pt x="3996060" y="1584960"/>
                  <a:pt x="4023353" y="1612253"/>
                  <a:pt x="4023353" y="1645920"/>
                </a:cubicBezTo>
                <a:cubicBezTo>
                  <a:pt x="4023353" y="1679587"/>
                  <a:pt x="3996060" y="1706880"/>
                  <a:pt x="3962392" y="1706880"/>
                </a:cubicBezTo>
                <a:cubicBezTo>
                  <a:pt x="3945559" y="1706880"/>
                  <a:pt x="3930320" y="1700057"/>
                  <a:pt x="3919288" y="1689025"/>
                </a:cubicBezTo>
                <a:lnTo>
                  <a:pt x="3901433" y="1645921"/>
                </a:lnTo>
                <a:lnTo>
                  <a:pt x="3883578" y="1689025"/>
                </a:lnTo>
                <a:cubicBezTo>
                  <a:pt x="3872546" y="1700057"/>
                  <a:pt x="3857305" y="1706880"/>
                  <a:pt x="3840471" y="1706880"/>
                </a:cubicBezTo>
                <a:cubicBezTo>
                  <a:pt x="3823638" y="1706880"/>
                  <a:pt x="3808398" y="1700057"/>
                  <a:pt x="3797365" y="1689025"/>
                </a:cubicBezTo>
                <a:lnTo>
                  <a:pt x="3779512" y="1645922"/>
                </a:lnTo>
                <a:lnTo>
                  <a:pt x="3761658" y="1689025"/>
                </a:lnTo>
                <a:cubicBezTo>
                  <a:pt x="3750627" y="1700057"/>
                  <a:pt x="3735386" y="1706880"/>
                  <a:pt x="3718555" y="1706880"/>
                </a:cubicBezTo>
                <a:cubicBezTo>
                  <a:pt x="3684889" y="1706880"/>
                  <a:pt x="3657596" y="1679587"/>
                  <a:pt x="3657596" y="1645920"/>
                </a:cubicBezTo>
                <a:cubicBezTo>
                  <a:pt x="3657596" y="1612253"/>
                  <a:pt x="3684889" y="1584960"/>
                  <a:pt x="3718555" y="1584960"/>
                </a:cubicBezTo>
                <a:close/>
                <a:moveTo>
                  <a:pt x="3596637" y="1584960"/>
                </a:moveTo>
                <a:cubicBezTo>
                  <a:pt x="3630303" y="1584960"/>
                  <a:pt x="3657596" y="1612253"/>
                  <a:pt x="3657596" y="1645920"/>
                </a:cubicBezTo>
                <a:cubicBezTo>
                  <a:pt x="3657596" y="1679587"/>
                  <a:pt x="3630303" y="1706880"/>
                  <a:pt x="3596637" y="1706880"/>
                </a:cubicBezTo>
                <a:cubicBezTo>
                  <a:pt x="3579804" y="1706880"/>
                  <a:pt x="3564565" y="1700057"/>
                  <a:pt x="3553533" y="1689025"/>
                </a:cubicBezTo>
                <a:lnTo>
                  <a:pt x="3535679" y="1645920"/>
                </a:lnTo>
                <a:lnTo>
                  <a:pt x="3553533" y="1602815"/>
                </a:lnTo>
                <a:cubicBezTo>
                  <a:pt x="3564565" y="1591784"/>
                  <a:pt x="3579804" y="1584960"/>
                  <a:pt x="3596637" y="1584960"/>
                </a:cubicBezTo>
                <a:close/>
                <a:moveTo>
                  <a:pt x="3352796" y="1584960"/>
                </a:moveTo>
                <a:cubicBezTo>
                  <a:pt x="3369630" y="1584960"/>
                  <a:pt x="3384871" y="1591784"/>
                  <a:pt x="3395902" y="1602815"/>
                </a:cubicBezTo>
                <a:lnTo>
                  <a:pt x="3413757" y="1645920"/>
                </a:lnTo>
                <a:lnTo>
                  <a:pt x="3431612" y="1602815"/>
                </a:lnTo>
                <a:cubicBezTo>
                  <a:pt x="3442643" y="1591784"/>
                  <a:pt x="3457883" y="1584960"/>
                  <a:pt x="3474717" y="1584960"/>
                </a:cubicBezTo>
                <a:cubicBezTo>
                  <a:pt x="3491552" y="1584960"/>
                  <a:pt x="3506791" y="1591784"/>
                  <a:pt x="3517825" y="1602815"/>
                </a:cubicBezTo>
                <a:lnTo>
                  <a:pt x="3535679" y="1645920"/>
                </a:lnTo>
                <a:lnTo>
                  <a:pt x="3517825" y="1689025"/>
                </a:lnTo>
                <a:cubicBezTo>
                  <a:pt x="3506791" y="1700057"/>
                  <a:pt x="3491552" y="1706880"/>
                  <a:pt x="3474717" y="1706880"/>
                </a:cubicBezTo>
                <a:cubicBezTo>
                  <a:pt x="3457883" y="1706880"/>
                  <a:pt x="3442643" y="1700057"/>
                  <a:pt x="3431612" y="1689025"/>
                </a:cubicBezTo>
                <a:lnTo>
                  <a:pt x="3413757" y="1645921"/>
                </a:lnTo>
                <a:lnTo>
                  <a:pt x="3395902" y="1689025"/>
                </a:lnTo>
                <a:cubicBezTo>
                  <a:pt x="3384871" y="1700057"/>
                  <a:pt x="3369630" y="1706880"/>
                  <a:pt x="3352796" y="1706880"/>
                </a:cubicBezTo>
                <a:cubicBezTo>
                  <a:pt x="3335964" y="1706880"/>
                  <a:pt x="3320723" y="1700057"/>
                  <a:pt x="3309691" y="1689025"/>
                </a:cubicBezTo>
                <a:lnTo>
                  <a:pt x="3291837" y="1645920"/>
                </a:lnTo>
                <a:lnTo>
                  <a:pt x="3309691" y="1602815"/>
                </a:lnTo>
                <a:cubicBezTo>
                  <a:pt x="3320723" y="1591784"/>
                  <a:pt x="3335964" y="1584960"/>
                  <a:pt x="3352796" y="1584960"/>
                </a:cubicBezTo>
                <a:close/>
                <a:moveTo>
                  <a:pt x="3230877" y="1584960"/>
                </a:moveTo>
                <a:cubicBezTo>
                  <a:pt x="3247710" y="1584960"/>
                  <a:pt x="3262951" y="1591784"/>
                  <a:pt x="3273981" y="1602815"/>
                </a:cubicBezTo>
                <a:lnTo>
                  <a:pt x="3291837" y="1645920"/>
                </a:lnTo>
                <a:lnTo>
                  <a:pt x="3273981" y="1689025"/>
                </a:lnTo>
                <a:cubicBezTo>
                  <a:pt x="3262951" y="1700057"/>
                  <a:pt x="3247710" y="1706880"/>
                  <a:pt x="3230877" y="1706880"/>
                </a:cubicBezTo>
                <a:cubicBezTo>
                  <a:pt x="3214043" y="1706880"/>
                  <a:pt x="3198803" y="1700057"/>
                  <a:pt x="3187771" y="1689025"/>
                </a:cubicBezTo>
                <a:lnTo>
                  <a:pt x="3169916" y="1645920"/>
                </a:lnTo>
                <a:lnTo>
                  <a:pt x="3187771" y="1602815"/>
                </a:lnTo>
                <a:cubicBezTo>
                  <a:pt x="3198803" y="1591784"/>
                  <a:pt x="3214043" y="1584960"/>
                  <a:pt x="3230877" y="1584960"/>
                </a:cubicBezTo>
                <a:close/>
                <a:moveTo>
                  <a:pt x="3108957" y="1584960"/>
                </a:moveTo>
                <a:cubicBezTo>
                  <a:pt x="3125790" y="1584960"/>
                  <a:pt x="3141029" y="1591784"/>
                  <a:pt x="3152061" y="1602815"/>
                </a:cubicBezTo>
                <a:lnTo>
                  <a:pt x="3169916" y="1645920"/>
                </a:lnTo>
                <a:lnTo>
                  <a:pt x="3152061" y="1689025"/>
                </a:lnTo>
                <a:cubicBezTo>
                  <a:pt x="3141029" y="1700057"/>
                  <a:pt x="3125790" y="1706880"/>
                  <a:pt x="3108957" y="1706880"/>
                </a:cubicBezTo>
                <a:cubicBezTo>
                  <a:pt x="3075289" y="1706880"/>
                  <a:pt x="3047998" y="1679587"/>
                  <a:pt x="3047998" y="1645920"/>
                </a:cubicBezTo>
                <a:cubicBezTo>
                  <a:pt x="3047998" y="1612253"/>
                  <a:pt x="3075289" y="1584960"/>
                  <a:pt x="3108957" y="1584960"/>
                </a:cubicBezTo>
                <a:close/>
                <a:moveTo>
                  <a:pt x="2865117" y="1584960"/>
                </a:moveTo>
                <a:cubicBezTo>
                  <a:pt x="2881950" y="1584960"/>
                  <a:pt x="2897191" y="1591784"/>
                  <a:pt x="2908223" y="1602815"/>
                </a:cubicBezTo>
                <a:lnTo>
                  <a:pt x="2926077" y="1645919"/>
                </a:lnTo>
                <a:lnTo>
                  <a:pt x="2943931" y="1602815"/>
                </a:lnTo>
                <a:cubicBezTo>
                  <a:pt x="2954963" y="1591784"/>
                  <a:pt x="2970203" y="1584960"/>
                  <a:pt x="2987037" y="1584960"/>
                </a:cubicBezTo>
                <a:cubicBezTo>
                  <a:pt x="3020703" y="1584960"/>
                  <a:pt x="3047998" y="1612253"/>
                  <a:pt x="3047998" y="1645920"/>
                </a:cubicBezTo>
                <a:cubicBezTo>
                  <a:pt x="3047998" y="1679587"/>
                  <a:pt x="3020703" y="1706880"/>
                  <a:pt x="2987037" y="1706880"/>
                </a:cubicBezTo>
                <a:cubicBezTo>
                  <a:pt x="2970203" y="1706880"/>
                  <a:pt x="2954963" y="1700057"/>
                  <a:pt x="2943931" y="1689025"/>
                </a:cubicBezTo>
                <a:lnTo>
                  <a:pt x="2926077" y="1645922"/>
                </a:lnTo>
                <a:lnTo>
                  <a:pt x="2908223" y="1689025"/>
                </a:lnTo>
                <a:cubicBezTo>
                  <a:pt x="2897191" y="1700057"/>
                  <a:pt x="2881950" y="1706880"/>
                  <a:pt x="2865117" y="1706880"/>
                </a:cubicBezTo>
                <a:cubicBezTo>
                  <a:pt x="2831451" y="1706880"/>
                  <a:pt x="2804157" y="1679587"/>
                  <a:pt x="2804157" y="1645920"/>
                </a:cubicBezTo>
                <a:cubicBezTo>
                  <a:pt x="2804157" y="1612253"/>
                  <a:pt x="2831451" y="1584960"/>
                  <a:pt x="2865117" y="1584960"/>
                </a:cubicBezTo>
                <a:close/>
                <a:moveTo>
                  <a:pt x="2621277" y="1584960"/>
                </a:moveTo>
                <a:cubicBezTo>
                  <a:pt x="2638110" y="1584960"/>
                  <a:pt x="2653351" y="1591784"/>
                  <a:pt x="2664382" y="1602815"/>
                </a:cubicBezTo>
                <a:lnTo>
                  <a:pt x="2682237" y="1645920"/>
                </a:lnTo>
                <a:lnTo>
                  <a:pt x="2700091" y="1602815"/>
                </a:lnTo>
                <a:cubicBezTo>
                  <a:pt x="2711123" y="1591784"/>
                  <a:pt x="2726365" y="1584960"/>
                  <a:pt x="2743197" y="1584960"/>
                </a:cubicBezTo>
                <a:cubicBezTo>
                  <a:pt x="2776864" y="1584960"/>
                  <a:pt x="2804157" y="1612253"/>
                  <a:pt x="2804157" y="1645920"/>
                </a:cubicBezTo>
                <a:cubicBezTo>
                  <a:pt x="2804157" y="1679587"/>
                  <a:pt x="2776864" y="1706880"/>
                  <a:pt x="2743197" y="1706880"/>
                </a:cubicBezTo>
                <a:cubicBezTo>
                  <a:pt x="2726365" y="1706880"/>
                  <a:pt x="2711123" y="1700057"/>
                  <a:pt x="2700091" y="1689025"/>
                </a:cubicBezTo>
                <a:lnTo>
                  <a:pt x="2682237" y="1645921"/>
                </a:lnTo>
                <a:lnTo>
                  <a:pt x="2664382" y="1689025"/>
                </a:lnTo>
                <a:cubicBezTo>
                  <a:pt x="2653351" y="1700057"/>
                  <a:pt x="2638110" y="1706880"/>
                  <a:pt x="2621277" y="1706880"/>
                </a:cubicBezTo>
                <a:cubicBezTo>
                  <a:pt x="2604443" y="1706880"/>
                  <a:pt x="2589203" y="1700057"/>
                  <a:pt x="2578172" y="1689025"/>
                </a:cubicBezTo>
                <a:lnTo>
                  <a:pt x="2560317" y="1645920"/>
                </a:lnTo>
                <a:lnTo>
                  <a:pt x="2578172" y="1602815"/>
                </a:lnTo>
                <a:cubicBezTo>
                  <a:pt x="2589203" y="1591784"/>
                  <a:pt x="2604443" y="1584960"/>
                  <a:pt x="2621277" y="1584960"/>
                </a:cubicBezTo>
                <a:close/>
                <a:moveTo>
                  <a:pt x="2499357" y="1584960"/>
                </a:moveTo>
                <a:cubicBezTo>
                  <a:pt x="2516191" y="1584960"/>
                  <a:pt x="2531431" y="1591784"/>
                  <a:pt x="2542463" y="1602815"/>
                </a:cubicBezTo>
                <a:lnTo>
                  <a:pt x="2560317" y="1645920"/>
                </a:lnTo>
                <a:lnTo>
                  <a:pt x="2542463" y="1689025"/>
                </a:lnTo>
                <a:cubicBezTo>
                  <a:pt x="2531431" y="1700057"/>
                  <a:pt x="2516191" y="1706880"/>
                  <a:pt x="2499357" y="1706880"/>
                </a:cubicBezTo>
                <a:cubicBezTo>
                  <a:pt x="2482524" y="1706880"/>
                  <a:pt x="2467284" y="1700057"/>
                  <a:pt x="2456253" y="1689025"/>
                </a:cubicBezTo>
                <a:lnTo>
                  <a:pt x="2438398" y="1645920"/>
                </a:lnTo>
                <a:lnTo>
                  <a:pt x="2456253" y="1602815"/>
                </a:lnTo>
                <a:cubicBezTo>
                  <a:pt x="2467284" y="1591784"/>
                  <a:pt x="2482524" y="1584960"/>
                  <a:pt x="2499357" y="1584960"/>
                </a:cubicBezTo>
                <a:close/>
                <a:moveTo>
                  <a:pt x="2377438" y="1584960"/>
                </a:moveTo>
                <a:cubicBezTo>
                  <a:pt x="2394272" y="1584960"/>
                  <a:pt x="2409511" y="1591784"/>
                  <a:pt x="2420543" y="1602815"/>
                </a:cubicBezTo>
                <a:lnTo>
                  <a:pt x="2438398" y="1645920"/>
                </a:lnTo>
                <a:lnTo>
                  <a:pt x="2420543" y="1689025"/>
                </a:lnTo>
                <a:cubicBezTo>
                  <a:pt x="2409511" y="1700057"/>
                  <a:pt x="2394272" y="1706880"/>
                  <a:pt x="2377438" y="1706880"/>
                </a:cubicBezTo>
                <a:cubicBezTo>
                  <a:pt x="2360605" y="1706880"/>
                  <a:pt x="2345365" y="1700057"/>
                  <a:pt x="2334333" y="1689025"/>
                </a:cubicBezTo>
                <a:lnTo>
                  <a:pt x="2316479" y="1645920"/>
                </a:lnTo>
                <a:lnTo>
                  <a:pt x="2334333" y="1602815"/>
                </a:lnTo>
                <a:cubicBezTo>
                  <a:pt x="2345365" y="1591784"/>
                  <a:pt x="2360605" y="1584960"/>
                  <a:pt x="2377438" y="1584960"/>
                </a:cubicBezTo>
                <a:close/>
                <a:moveTo>
                  <a:pt x="2255519" y="1584960"/>
                </a:moveTo>
                <a:cubicBezTo>
                  <a:pt x="2272353" y="1584960"/>
                  <a:pt x="2287593" y="1591784"/>
                  <a:pt x="2298624" y="1602815"/>
                </a:cubicBezTo>
                <a:lnTo>
                  <a:pt x="2316479" y="1645920"/>
                </a:lnTo>
                <a:lnTo>
                  <a:pt x="2298624" y="1689025"/>
                </a:lnTo>
                <a:cubicBezTo>
                  <a:pt x="2287593" y="1700057"/>
                  <a:pt x="2272353" y="1706880"/>
                  <a:pt x="2255519" y="1706880"/>
                </a:cubicBezTo>
                <a:cubicBezTo>
                  <a:pt x="2238685" y="1706880"/>
                  <a:pt x="2223445" y="1700057"/>
                  <a:pt x="2212414" y="1689025"/>
                </a:cubicBezTo>
                <a:lnTo>
                  <a:pt x="2194559" y="1645920"/>
                </a:lnTo>
                <a:lnTo>
                  <a:pt x="2212414" y="1602815"/>
                </a:lnTo>
                <a:cubicBezTo>
                  <a:pt x="2223445" y="1591784"/>
                  <a:pt x="2238685" y="1584960"/>
                  <a:pt x="2255519" y="1584960"/>
                </a:cubicBezTo>
                <a:close/>
                <a:moveTo>
                  <a:pt x="2011676" y="1584960"/>
                </a:moveTo>
                <a:cubicBezTo>
                  <a:pt x="2028509" y="1584960"/>
                  <a:pt x="2043749" y="1591784"/>
                  <a:pt x="2054781" y="1602815"/>
                </a:cubicBezTo>
                <a:lnTo>
                  <a:pt x="2072635" y="1645919"/>
                </a:lnTo>
                <a:lnTo>
                  <a:pt x="2090490" y="1602815"/>
                </a:lnTo>
                <a:cubicBezTo>
                  <a:pt x="2101524" y="1591784"/>
                  <a:pt x="2116766" y="1584960"/>
                  <a:pt x="2133600" y="1584960"/>
                </a:cubicBezTo>
                <a:cubicBezTo>
                  <a:pt x="2150432" y="1584960"/>
                  <a:pt x="2165673" y="1591784"/>
                  <a:pt x="2176704" y="1602815"/>
                </a:cubicBezTo>
                <a:lnTo>
                  <a:pt x="2194559" y="1645920"/>
                </a:lnTo>
                <a:lnTo>
                  <a:pt x="2176704" y="1689025"/>
                </a:lnTo>
                <a:cubicBezTo>
                  <a:pt x="2165673" y="1700057"/>
                  <a:pt x="2150432" y="1706880"/>
                  <a:pt x="2133600" y="1706880"/>
                </a:cubicBezTo>
                <a:cubicBezTo>
                  <a:pt x="2116766" y="1706880"/>
                  <a:pt x="2101524" y="1700057"/>
                  <a:pt x="2090490" y="1689025"/>
                </a:cubicBezTo>
                <a:lnTo>
                  <a:pt x="2072635" y="1645922"/>
                </a:lnTo>
                <a:lnTo>
                  <a:pt x="2054781" y="1689025"/>
                </a:lnTo>
                <a:cubicBezTo>
                  <a:pt x="2043749" y="1700057"/>
                  <a:pt x="2028509" y="1706880"/>
                  <a:pt x="2011676" y="1706880"/>
                </a:cubicBezTo>
                <a:cubicBezTo>
                  <a:pt x="1978009" y="1706880"/>
                  <a:pt x="1950716" y="1679587"/>
                  <a:pt x="1950716" y="1645920"/>
                </a:cubicBezTo>
                <a:cubicBezTo>
                  <a:pt x="1950716" y="1612253"/>
                  <a:pt x="1978009" y="1584960"/>
                  <a:pt x="2011676" y="1584960"/>
                </a:cubicBezTo>
                <a:close/>
                <a:moveTo>
                  <a:pt x="1889755" y="1584960"/>
                </a:moveTo>
                <a:cubicBezTo>
                  <a:pt x="1923422" y="1584960"/>
                  <a:pt x="1950715" y="1612253"/>
                  <a:pt x="1950715" y="1645920"/>
                </a:cubicBezTo>
                <a:cubicBezTo>
                  <a:pt x="1950715" y="1679587"/>
                  <a:pt x="1923422" y="1706880"/>
                  <a:pt x="1889755" y="1706880"/>
                </a:cubicBezTo>
                <a:cubicBezTo>
                  <a:pt x="1872921" y="1706880"/>
                  <a:pt x="1857681" y="1700057"/>
                  <a:pt x="1846650" y="1689025"/>
                </a:cubicBezTo>
                <a:lnTo>
                  <a:pt x="1828795" y="1645920"/>
                </a:lnTo>
                <a:lnTo>
                  <a:pt x="1846650" y="1602815"/>
                </a:lnTo>
                <a:cubicBezTo>
                  <a:pt x="1857681" y="1591784"/>
                  <a:pt x="1872921" y="1584960"/>
                  <a:pt x="1889755" y="1584960"/>
                </a:cubicBezTo>
                <a:close/>
                <a:moveTo>
                  <a:pt x="1767835" y="1584960"/>
                </a:moveTo>
                <a:cubicBezTo>
                  <a:pt x="1784669" y="1584960"/>
                  <a:pt x="1799909" y="1591784"/>
                  <a:pt x="1810940" y="1602815"/>
                </a:cubicBezTo>
                <a:lnTo>
                  <a:pt x="1828795" y="1645920"/>
                </a:lnTo>
                <a:lnTo>
                  <a:pt x="1810940" y="1689025"/>
                </a:lnTo>
                <a:cubicBezTo>
                  <a:pt x="1799909" y="1700057"/>
                  <a:pt x="1784669" y="1706880"/>
                  <a:pt x="1767835" y="1706880"/>
                </a:cubicBezTo>
                <a:cubicBezTo>
                  <a:pt x="1751002" y="1706880"/>
                  <a:pt x="1735762" y="1700057"/>
                  <a:pt x="1724730" y="1689025"/>
                </a:cubicBezTo>
                <a:lnTo>
                  <a:pt x="1706875" y="1645920"/>
                </a:lnTo>
                <a:lnTo>
                  <a:pt x="1724730" y="1602815"/>
                </a:lnTo>
                <a:cubicBezTo>
                  <a:pt x="1735762" y="1591784"/>
                  <a:pt x="1751002" y="1584960"/>
                  <a:pt x="1767835" y="1584960"/>
                </a:cubicBezTo>
                <a:close/>
                <a:moveTo>
                  <a:pt x="1645915" y="1584960"/>
                </a:moveTo>
                <a:cubicBezTo>
                  <a:pt x="1662749" y="1584960"/>
                  <a:pt x="1677989" y="1591784"/>
                  <a:pt x="1689021" y="1602815"/>
                </a:cubicBezTo>
                <a:lnTo>
                  <a:pt x="1706875" y="1645920"/>
                </a:lnTo>
                <a:lnTo>
                  <a:pt x="1689021" y="1689025"/>
                </a:lnTo>
                <a:cubicBezTo>
                  <a:pt x="1677989" y="1700057"/>
                  <a:pt x="1662749" y="1706880"/>
                  <a:pt x="1645915" y="1706880"/>
                </a:cubicBezTo>
                <a:cubicBezTo>
                  <a:pt x="1629082" y="1706880"/>
                  <a:pt x="1613842" y="1700057"/>
                  <a:pt x="1602811" y="1689025"/>
                </a:cubicBezTo>
                <a:lnTo>
                  <a:pt x="1584956" y="1645920"/>
                </a:lnTo>
                <a:lnTo>
                  <a:pt x="1602811" y="1602815"/>
                </a:lnTo>
                <a:cubicBezTo>
                  <a:pt x="1613842" y="1591784"/>
                  <a:pt x="1629082" y="1584960"/>
                  <a:pt x="1645915" y="1584960"/>
                </a:cubicBezTo>
                <a:close/>
                <a:moveTo>
                  <a:pt x="1523996" y="1584960"/>
                </a:moveTo>
                <a:cubicBezTo>
                  <a:pt x="1540829" y="1584960"/>
                  <a:pt x="1556069" y="1591784"/>
                  <a:pt x="1567101" y="1602815"/>
                </a:cubicBezTo>
                <a:lnTo>
                  <a:pt x="1584956" y="1645920"/>
                </a:lnTo>
                <a:lnTo>
                  <a:pt x="1567101" y="1689025"/>
                </a:lnTo>
                <a:cubicBezTo>
                  <a:pt x="1556069" y="1700057"/>
                  <a:pt x="1540829" y="1706880"/>
                  <a:pt x="1523996" y="1706880"/>
                </a:cubicBezTo>
                <a:cubicBezTo>
                  <a:pt x="1507162" y="1706880"/>
                  <a:pt x="1491922" y="1700057"/>
                  <a:pt x="1480891" y="1689025"/>
                </a:cubicBezTo>
                <a:lnTo>
                  <a:pt x="1463036" y="1645920"/>
                </a:lnTo>
                <a:lnTo>
                  <a:pt x="1480891" y="1602815"/>
                </a:lnTo>
                <a:cubicBezTo>
                  <a:pt x="1491922" y="1591784"/>
                  <a:pt x="1507162" y="1584960"/>
                  <a:pt x="1523996" y="1584960"/>
                </a:cubicBezTo>
                <a:close/>
                <a:moveTo>
                  <a:pt x="1402076" y="1584960"/>
                </a:moveTo>
                <a:cubicBezTo>
                  <a:pt x="1418910" y="1584960"/>
                  <a:pt x="1434150" y="1591784"/>
                  <a:pt x="1445181" y="1602815"/>
                </a:cubicBezTo>
                <a:lnTo>
                  <a:pt x="1463036" y="1645920"/>
                </a:lnTo>
                <a:lnTo>
                  <a:pt x="1445181" y="1689025"/>
                </a:lnTo>
                <a:cubicBezTo>
                  <a:pt x="1434150" y="1700057"/>
                  <a:pt x="1418910" y="1706880"/>
                  <a:pt x="1402076" y="1706880"/>
                </a:cubicBezTo>
                <a:cubicBezTo>
                  <a:pt x="1385243" y="1706880"/>
                  <a:pt x="1370003" y="1700057"/>
                  <a:pt x="1358971" y="1689025"/>
                </a:cubicBezTo>
                <a:lnTo>
                  <a:pt x="1341116" y="1645920"/>
                </a:lnTo>
                <a:lnTo>
                  <a:pt x="1358971" y="1602815"/>
                </a:lnTo>
                <a:cubicBezTo>
                  <a:pt x="1370003" y="1591784"/>
                  <a:pt x="1385243" y="1584960"/>
                  <a:pt x="1402076" y="1584960"/>
                </a:cubicBezTo>
                <a:close/>
                <a:moveTo>
                  <a:pt x="1280156" y="1584960"/>
                </a:moveTo>
                <a:cubicBezTo>
                  <a:pt x="1296990" y="1584960"/>
                  <a:pt x="1312230" y="1591784"/>
                  <a:pt x="1323262" y="1602815"/>
                </a:cubicBezTo>
                <a:lnTo>
                  <a:pt x="1341116" y="1645920"/>
                </a:lnTo>
                <a:lnTo>
                  <a:pt x="1323262" y="1689025"/>
                </a:lnTo>
                <a:cubicBezTo>
                  <a:pt x="1312230" y="1700057"/>
                  <a:pt x="1296990" y="1706880"/>
                  <a:pt x="1280156" y="1706880"/>
                </a:cubicBezTo>
                <a:cubicBezTo>
                  <a:pt x="1263323" y="1706880"/>
                  <a:pt x="1248083" y="1700057"/>
                  <a:pt x="1237051" y="1689025"/>
                </a:cubicBezTo>
                <a:lnTo>
                  <a:pt x="1219197" y="1645920"/>
                </a:lnTo>
                <a:lnTo>
                  <a:pt x="1237051" y="1602815"/>
                </a:lnTo>
                <a:cubicBezTo>
                  <a:pt x="1248083" y="1591784"/>
                  <a:pt x="1263323" y="1584960"/>
                  <a:pt x="1280156" y="1584960"/>
                </a:cubicBezTo>
                <a:close/>
                <a:moveTo>
                  <a:pt x="1158237" y="1584960"/>
                </a:moveTo>
                <a:cubicBezTo>
                  <a:pt x="1175070" y="1584960"/>
                  <a:pt x="1190310" y="1591784"/>
                  <a:pt x="1201342" y="1602815"/>
                </a:cubicBezTo>
                <a:lnTo>
                  <a:pt x="1219197" y="1645920"/>
                </a:lnTo>
                <a:lnTo>
                  <a:pt x="1201342" y="1689025"/>
                </a:lnTo>
                <a:cubicBezTo>
                  <a:pt x="1190310" y="1700057"/>
                  <a:pt x="1175070" y="1706880"/>
                  <a:pt x="1158237" y="1706880"/>
                </a:cubicBezTo>
                <a:cubicBezTo>
                  <a:pt x="1141403" y="1706880"/>
                  <a:pt x="1126163" y="1700057"/>
                  <a:pt x="1115132" y="1689025"/>
                </a:cubicBezTo>
                <a:lnTo>
                  <a:pt x="1097277" y="1645920"/>
                </a:lnTo>
                <a:lnTo>
                  <a:pt x="1115132" y="1602815"/>
                </a:lnTo>
                <a:cubicBezTo>
                  <a:pt x="1126163" y="1591784"/>
                  <a:pt x="1141403" y="1584960"/>
                  <a:pt x="1158237" y="1584960"/>
                </a:cubicBezTo>
                <a:close/>
                <a:moveTo>
                  <a:pt x="1036317" y="1584960"/>
                </a:moveTo>
                <a:cubicBezTo>
                  <a:pt x="1053151" y="1584960"/>
                  <a:pt x="1068391" y="1591784"/>
                  <a:pt x="1079422" y="1602815"/>
                </a:cubicBezTo>
                <a:lnTo>
                  <a:pt x="1097277" y="1645920"/>
                </a:lnTo>
                <a:lnTo>
                  <a:pt x="1079422" y="1689025"/>
                </a:lnTo>
                <a:cubicBezTo>
                  <a:pt x="1068391" y="1700057"/>
                  <a:pt x="1053151" y="1706880"/>
                  <a:pt x="1036317" y="1706880"/>
                </a:cubicBezTo>
                <a:cubicBezTo>
                  <a:pt x="1019484" y="1706880"/>
                  <a:pt x="1004244" y="1700057"/>
                  <a:pt x="993212" y="1689025"/>
                </a:cubicBezTo>
                <a:lnTo>
                  <a:pt x="975357" y="1645920"/>
                </a:lnTo>
                <a:lnTo>
                  <a:pt x="993212" y="1602815"/>
                </a:lnTo>
                <a:cubicBezTo>
                  <a:pt x="1004244" y="1591784"/>
                  <a:pt x="1019484" y="1584960"/>
                  <a:pt x="1036317" y="1584960"/>
                </a:cubicBezTo>
                <a:close/>
                <a:moveTo>
                  <a:pt x="914397" y="1584960"/>
                </a:moveTo>
                <a:cubicBezTo>
                  <a:pt x="931231" y="1584960"/>
                  <a:pt x="946471" y="1591784"/>
                  <a:pt x="957503" y="1602815"/>
                </a:cubicBezTo>
                <a:lnTo>
                  <a:pt x="975357" y="1645920"/>
                </a:lnTo>
                <a:lnTo>
                  <a:pt x="957503" y="1689025"/>
                </a:lnTo>
                <a:cubicBezTo>
                  <a:pt x="946471" y="1700057"/>
                  <a:pt x="931231" y="1706880"/>
                  <a:pt x="914397" y="1706880"/>
                </a:cubicBezTo>
                <a:cubicBezTo>
                  <a:pt x="897564" y="1706880"/>
                  <a:pt x="882324" y="1700057"/>
                  <a:pt x="871292" y="1689025"/>
                </a:cubicBezTo>
                <a:lnTo>
                  <a:pt x="853437" y="1645920"/>
                </a:lnTo>
                <a:lnTo>
                  <a:pt x="871292" y="1602815"/>
                </a:lnTo>
                <a:cubicBezTo>
                  <a:pt x="882324" y="1591784"/>
                  <a:pt x="897564" y="1584960"/>
                  <a:pt x="914397" y="1584960"/>
                </a:cubicBezTo>
                <a:close/>
                <a:moveTo>
                  <a:pt x="792478" y="1584960"/>
                </a:moveTo>
                <a:cubicBezTo>
                  <a:pt x="809311" y="1584960"/>
                  <a:pt x="824551" y="1591784"/>
                  <a:pt x="835583" y="1602815"/>
                </a:cubicBezTo>
                <a:lnTo>
                  <a:pt x="853437" y="1645920"/>
                </a:lnTo>
                <a:lnTo>
                  <a:pt x="835583" y="1689025"/>
                </a:lnTo>
                <a:cubicBezTo>
                  <a:pt x="824551" y="1700057"/>
                  <a:pt x="809311" y="1706880"/>
                  <a:pt x="792478" y="1706880"/>
                </a:cubicBezTo>
                <a:cubicBezTo>
                  <a:pt x="758811" y="1706880"/>
                  <a:pt x="731518" y="1679587"/>
                  <a:pt x="731518" y="1645920"/>
                </a:cubicBezTo>
                <a:cubicBezTo>
                  <a:pt x="731518" y="1612253"/>
                  <a:pt x="758811" y="1584960"/>
                  <a:pt x="792478" y="1584960"/>
                </a:cubicBezTo>
                <a:close/>
                <a:moveTo>
                  <a:pt x="670558" y="1584960"/>
                </a:moveTo>
                <a:cubicBezTo>
                  <a:pt x="704225" y="1584960"/>
                  <a:pt x="731518" y="1612253"/>
                  <a:pt x="731518" y="1645920"/>
                </a:cubicBezTo>
                <a:cubicBezTo>
                  <a:pt x="731518" y="1679587"/>
                  <a:pt x="704225" y="1706880"/>
                  <a:pt x="670558" y="1706880"/>
                </a:cubicBezTo>
                <a:cubicBezTo>
                  <a:pt x="653725" y="1706880"/>
                  <a:pt x="638485" y="1700057"/>
                  <a:pt x="627453" y="1689025"/>
                </a:cubicBezTo>
                <a:lnTo>
                  <a:pt x="609598" y="1645920"/>
                </a:lnTo>
                <a:lnTo>
                  <a:pt x="627453" y="1602815"/>
                </a:lnTo>
                <a:cubicBezTo>
                  <a:pt x="638485" y="1591784"/>
                  <a:pt x="653725" y="1584960"/>
                  <a:pt x="670558" y="1584960"/>
                </a:cubicBezTo>
                <a:close/>
                <a:moveTo>
                  <a:pt x="548638" y="1584960"/>
                </a:moveTo>
                <a:cubicBezTo>
                  <a:pt x="565472" y="1584960"/>
                  <a:pt x="580712" y="1591784"/>
                  <a:pt x="591744" y="1602815"/>
                </a:cubicBezTo>
                <a:lnTo>
                  <a:pt x="609598" y="1645920"/>
                </a:lnTo>
                <a:lnTo>
                  <a:pt x="591744" y="1689025"/>
                </a:lnTo>
                <a:cubicBezTo>
                  <a:pt x="580712" y="1700057"/>
                  <a:pt x="565472" y="1706880"/>
                  <a:pt x="548638" y="1706880"/>
                </a:cubicBezTo>
                <a:cubicBezTo>
                  <a:pt x="531805" y="1706880"/>
                  <a:pt x="516565" y="1700057"/>
                  <a:pt x="505533" y="1689025"/>
                </a:cubicBezTo>
                <a:lnTo>
                  <a:pt x="487679" y="1645920"/>
                </a:lnTo>
                <a:lnTo>
                  <a:pt x="505533" y="1602815"/>
                </a:lnTo>
                <a:cubicBezTo>
                  <a:pt x="516565" y="1591784"/>
                  <a:pt x="531805" y="1584960"/>
                  <a:pt x="548638" y="1584960"/>
                </a:cubicBezTo>
                <a:close/>
                <a:moveTo>
                  <a:pt x="426719" y="1584960"/>
                </a:moveTo>
                <a:cubicBezTo>
                  <a:pt x="443552" y="1584960"/>
                  <a:pt x="458792" y="1591784"/>
                  <a:pt x="469824" y="1602815"/>
                </a:cubicBezTo>
                <a:lnTo>
                  <a:pt x="487679" y="1645920"/>
                </a:lnTo>
                <a:lnTo>
                  <a:pt x="469824" y="1689025"/>
                </a:lnTo>
                <a:cubicBezTo>
                  <a:pt x="458792" y="1700057"/>
                  <a:pt x="443552" y="1706880"/>
                  <a:pt x="426719" y="1706880"/>
                </a:cubicBezTo>
                <a:cubicBezTo>
                  <a:pt x="409885" y="1706880"/>
                  <a:pt x="394645" y="1700057"/>
                  <a:pt x="383614" y="1689025"/>
                </a:cubicBezTo>
                <a:lnTo>
                  <a:pt x="365759" y="1645920"/>
                </a:lnTo>
                <a:lnTo>
                  <a:pt x="383614" y="1602815"/>
                </a:lnTo>
                <a:cubicBezTo>
                  <a:pt x="394645" y="1591784"/>
                  <a:pt x="409885" y="1584960"/>
                  <a:pt x="426719" y="1584960"/>
                </a:cubicBezTo>
                <a:close/>
                <a:moveTo>
                  <a:pt x="304799" y="1584960"/>
                </a:moveTo>
                <a:cubicBezTo>
                  <a:pt x="321633" y="1584960"/>
                  <a:pt x="336873" y="1591784"/>
                  <a:pt x="347904" y="1602815"/>
                </a:cubicBezTo>
                <a:lnTo>
                  <a:pt x="365759" y="1645920"/>
                </a:lnTo>
                <a:lnTo>
                  <a:pt x="347904" y="1689025"/>
                </a:lnTo>
                <a:cubicBezTo>
                  <a:pt x="336873" y="1700057"/>
                  <a:pt x="321633" y="1706880"/>
                  <a:pt x="304799" y="1706880"/>
                </a:cubicBezTo>
                <a:cubicBezTo>
                  <a:pt x="287966" y="1706880"/>
                  <a:pt x="272726" y="1700057"/>
                  <a:pt x="261694" y="1689025"/>
                </a:cubicBezTo>
                <a:lnTo>
                  <a:pt x="243839" y="1645920"/>
                </a:lnTo>
                <a:lnTo>
                  <a:pt x="261694" y="1602815"/>
                </a:lnTo>
                <a:cubicBezTo>
                  <a:pt x="272726" y="1591784"/>
                  <a:pt x="287966" y="1584960"/>
                  <a:pt x="304799" y="1584960"/>
                </a:cubicBezTo>
                <a:close/>
                <a:moveTo>
                  <a:pt x="182880" y="1584960"/>
                </a:moveTo>
                <a:cubicBezTo>
                  <a:pt x="199713" y="1584960"/>
                  <a:pt x="214953" y="1591784"/>
                  <a:pt x="225985" y="1602815"/>
                </a:cubicBezTo>
                <a:lnTo>
                  <a:pt x="243839" y="1645920"/>
                </a:lnTo>
                <a:lnTo>
                  <a:pt x="225985" y="1689025"/>
                </a:lnTo>
                <a:cubicBezTo>
                  <a:pt x="214953" y="1700057"/>
                  <a:pt x="199713" y="1706880"/>
                  <a:pt x="182880" y="1706880"/>
                </a:cubicBezTo>
                <a:cubicBezTo>
                  <a:pt x="166046" y="1706880"/>
                  <a:pt x="150806" y="1700057"/>
                  <a:pt x="139774" y="1689025"/>
                </a:cubicBezTo>
                <a:lnTo>
                  <a:pt x="121920" y="1645920"/>
                </a:lnTo>
                <a:lnTo>
                  <a:pt x="139774" y="1602815"/>
                </a:lnTo>
                <a:cubicBezTo>
                  <a:pt x="150806" y="1591784"/>
                  <a:pt x="166046" y="1584960"/>
                  <a:pt x="182880" y="1584960"/>
                </a:cubicBezTo>
                <a:close/>
                <a:moveTo>
                  <a:pt x="60960" y="1584960"/>
                </a:moveTo>
                <a:cubicBezTo>
                  <a:pt x="77793" y="1584960"/>
                  <a:pt x="93033" y="1591784"/>
                  <a:pt x="104065" y="1602815"/>
                </a:cubicBezTo>
                <a:lnTo>
                  <a:pt x="121920" y="1645920"/>
                </a:lnTo>
                <a:lnTo>
                  <a:pt x="104065" y="1689025"/>
                </a:lnTo>
                <a:cubicBezTo>
                  <a:pt x="93033" y="1700057"/>
                  <a:pt x="77793" y="1706880"/>
                  <a:pt x="60960" y="1706880"/>
                </a:cubicBezTo>
                <a:cubicBezTo>
                  <a:pt x="27293" y="1706880"/>
                  <a:pt x="0" y="1679587"/>
                  <a:pt x="0" y="1645920"/>
                </a:cubicBezTo>
                <a:cubicBezTo>
                  <a:pt x="0" y="1612253"/>
                  <a:pt x="27293" y="1584960"/>
                  <a:pt x="60960" y="1584960"/>
                </a:cubicBezTo>
                <a:close/>
                <a:moveTo>
                  <a:pt x="12009102" y="1463040"/>
                </a:moveTo>
                <a:cubicBezTo>
                  <a:pt x="12025936" y="1463040"/>
                  <a:pt x="12041176" y="1469863"/>
                  <a:pt x="12052207" y="1480895"/>
                </a:cubicBezTo>
                <a:lnTo>
                  <a:pt x="12070061" y="1523998"/>
                </a:lnTo>
                <a:lnTo>
                  <a:pt x="12087916" y="1480895"/>
                </a:lnTo>
                <a:cubicBezTo>
                  <a:pt x="12098947" y="1469863"/>
                  <a:pt x="12114187" y="1463040"/>
                  <a:pt x="12131021" y="1463040"/>
                </a:cubicBezTo>
                <a:cubicBezTo>
                  <a:pt x="12164688" y="1463040"/>
                  <a:pt x="12191981" y="1490333"/>
                  <a:pt x="12191981" y="1524000"/>
                </a:cubicBezTo>
                <a:cubicBezTo>
                  <a:pt x="12191981" y="1557667"/>
                  <a:pt x="12164688" y="1584960"/>
                  <a:pt x="12131021" y="1584960"/>
                </a:cubicBezTo>
                <a:cubicBezTo>
                  <a:pt x="12114187" y="1584960"/>
                  <a:pt x="12098947" y="1578137"/>
                  <a:pt x="12087916" y="1567105"/>
                </a:cubicBezTo>
                <a:lnTo>
                  <a:pt x="12070061" y="1524001"/>
                </a:lnTo>
                <a:lnTo>
                  <a:pt x="12052207" y="1567105"/>
                </a:lnTo>
                <a:cubicBezTo>
                  <a:pt x="12041176" y="1578137"/>
                  <a:pt x="12025936" y="1584960"/>
                  <a:pt x="12009102" y="1584960"/>
                </a:cubicBezTo>
                <a:cubicBezTo>
                  <a:pt x="11975435" y="1584960"/>
                  <a:pt x="11948142" y="1557667"/>
                  <a:pt x="11948142" y="1524000"/>
                </a:cubicBezTo>
                <a:cubicBezTo>
                  <a:pt x="11948142" y="1490333"/>
                  <a:pt x="11975435" y="1463040"/>
                  <a:pt x="12009102" y="1463040"/>
                </a:cubicBezTo>
                <a:close/>
                <a:moveTo>
                  <a:pt x="11887182" y="1463040"/>
                </a:moveTo>
                <a:cubicBezTo>
                  <a:pt x="11920849" y="1463040"/>
                  <a:pt x="11948142" y="1490333"/>
                  <a:pt x="11948142" y="1524000"/>
                </a:cubicBezTo>
                <a:cubicBezTo>
                  <a:pt x="11948142" y="1557667"/>
                  <a:pt x="11920849" y="1584960"/>
                  <a:pt x="11887182" y="1584960"/>
                </a:cubicBezTo>
                <a:cubicBezTo>
                  <a:pt x="11853515" y="1584960"/>
                  <a:pt x="11826222" y="1557667"/>
                  <a:pt x="11826222" y="1524000"/>
                </a:cubicBezTo>
                <a:cubicBezTo>
                  <a:pt x="11826222" y="1490333"/>
                  <a:pt x="11853515" y="1463040"/>
                  <a:pt x="11887182" y="1463040"/>
                </a:cubicBezTo>
                <a:close/>
                <a:moveTo>
                  <a:pt x="11765261" y="1463040"/>
                </a:moveTo>
                <a:cubicBezTo>
                  <a:pt x="11798928" y="1463040"/>
                  <a:pt x="11826221" y="1490333"/>
                  <a:pt x="11826221" y="1524000"/>
                </a:cubicBezTo>
                <a:cubicBezTo>
                  <a:pt x="11826221" y="1557667"/>
                  <a:pt x="11798928" y="1584960"/>
                  <a:pt x="11765261" y="1584960"/>
                </a:cubicBezTo>
                <a:cubicBezTo>
                  <a:pt x="11731594" y="1584960"/>
                  <a:pt x="11704301" y="1557667"/>
                  <a:pt x="11704301" y="1524000"/>
                </a:cubicBezTo>
                <a:cubicBezTo>
                  <a:pt x="11704301" y="1490333"/>
                  <a:pt x="11731594" y="1463040"/>
                  <a:pt x="11765261" y="1463040"/>
                </a:cubicBezTo>
                <a:close/>
                <a:moveTo>
                  <a:pt x="11521422" y="1463040"/>
                </a:moveTo>
                <a:cubicBezTo>
                  <a:pt x="11538255" y="1463040"/>
                  <a:pt x="11553495" y="1469863"/>
                  <a:pt x="11564527" y="1480895"/>
                </a:cubicBezTo>
                <a:lnTo>
                  <a:pt x="11582381" y="1523999"/>
                </a:lnTo>
                <a:lnTo>
                  <a:pt x="11600236" y="1480895"/>
                </a:lnTo>
                <a:cubicBezTo>
                  <a:pt x="11611268" y="1469863"/>
                  <a:pt x="11626508" y="1463040"/>
                  <a:pt x="11643341" y="1463040"/>
                </a:cubicBezTo>
                <a:cubicBezTo>
                  <a:pt x="11677008" y="1463040"/>
                  <a:pt x="11704301" y="1490333"/>
                  <a:pt x="11704301" y="1524000"/>
                </a:cubicBezTo>
                <a:cubicBezTo>
                  <a:pt x="11704301" y="1557667"/>
                  <a:pt x="11677008" y="1584960"/>
                  <a:pt x="11643341" y="1584960"/>
                </a:cubicBezTo>
                <a:cubicBezTo>
                  <a:pt x="11626508" y="1584960"/>
                  <a:pt x="11611268" y="1578137"/>
                  <a:pt x="11600236" y="1567105"/>
                </a:cubicBezTo>
                <a:lnTo>
                  <a:pt x="11582381" y="1524001"/>
                </a:lnTo>
                <a:lnTo>
                  <a:pt x="11564527" y="1567105"/>
                </a:lnTo>
                <a:cubicBezTo>
                  <a:pt x="11553495" y="1578137"/>
                  <a:pt x="11538255" y="1584960"/>
                  <a:pt x="11521422" y="1584960"/>
                </a:cubicBezTo>
                <a:cubicBezTo>
                  <a:pt x="11487755" y="1584960"/>
                  <a:pt x="11460462" y="1557667"/>
                  <a:pt x="11460462" y="1524000"/>
                </a:cubicBezTo>
                <a:cubicBezTo>
                  <a:pt x="11460462" y="1490333"/>
                  <a:pt x="11487755" y="1463040"/>
                  <a:pt x="11521422" y="1463040"/>
                </a:cubicBezTo>
                <a:close/>
                <a:moveTo>
                  <a:pt x="11399502" y="1463040"/>
                </a:moveTo>
                <a:cubicBezTo>
                  <a:pt x="11433169" y="1463040"/>
                  <a:pt x="11460462" y="1490333"/>
                  <a:pt x="11460462" y="1524000"/>
                </a:cubicBezTo>
                <a:cubicBezTo>
                  <a:pt x="11460462" y="1557667"/>
                  <a:pt x="11433169" y="1584960"/>
                  <a:pt x="11399502" y="1584960"/>
                </a:cubicBezTo>
                <a:cubicBezTo>
                  <a:pt x="11365835" y="1584960"/>
                  <a:pt x="11338542" y="1557667"/>
                  <a:pt x="11338542" y="1524000"/>
                </a:cubicBezTo>
                <a:cubicBezTo>
                  <a:pt x="11338542" y="1490333"/>
                  <a:pt x="11365835" y="1463040"/>
                  <a:pt x="11399502" y="1463040"/>
                </a:cubicBezTo>
                <a:close/>
                <a:moveTo>
                  <a:pt x="11155662" y="1463040"/>
                </a:moveTo>
                <a:cubicBezTo>
                  <a:pt x="11172496" y="1463040"/>
                  <a:pt x="11187736" y="1469863"/>
                  <a:pt x="11198767" y="1480895"/>
                </a:cubicBezTo>
                <a:lnTo>
                  <a:pt x="11216622" y="1523998"/>
                </a:lnTo>
                <a:lnTo>
                  <a:pt x="11234476" y="1480895"/>
                </a:lnTo>
                <a:cubicBezTo>
                  <a:pt x="11245507" y="1469863"/>
                  <a:pt x="11260747" y="1463040"/>
                  <a:pt x="11277581" y="1463040"/>
                </a:cubicBezTo>
                <a:cubicBezTo>
                  <a:pt x="11311248" y="1463040"/>
                  <a:pt x="11338541" y="1490333"/>
                  <a:pt x="11338541" y="1524000"/>
                </a:cubicBezTo>
                <a:cubicBezTo>
                  <a:pt x="11338541" y="1557667"/>
                  <a:pt x="11311248" y="1584960"/>
                  <a:pt x="11277581" y="1584960"/>
                </a:cubicBezTo>
                <a:cubicBezTo>
                  <a:pt x="11260747" y="1584960"/>
                  <a:pt x="11245507" y="1578137"/>
                  <a:pt x="11234476" y="1567105"/>
                </a:cubicBezTo>
                <a:lnTo>
                  <a:pt x="11216622" y="1524001"/>
                </a:lnTo>
                <a:lnTo>
                  <a:pt x="11198767" y="1567105"/>
                </a:lnTo>
                <a:cubicBezTo>
                  <a:pt x="11187736" y="1578137"/>
                  <a:pt x="11172496" y="1584960"/>
                  <a:pt x="11155662" y="1584960"/>
                </a:cubicBezTo>
                <a:cubicBezTo>
                  <a:pt x="11121995" y="1584960"/>
                  <a:pt x="11094702" y="1557667"/>
                  <a:pt x="11094702" y="1524000"/>
                </a:cubicBezTo>
                <a:cubicBezTo>
                  <a:pt x="11094702" y="1490333"/>
                  <a:pt x="11121995" y="1463040"/>
                  <a:pt x="11155662" y="1463040"/>
                </a:cubicBezTo>
                <a:close/>
                <a:moveTo>
                  <a:pt x="11033742" y="1463040"/>
                </a:moveTo>
                <a:cubicBezTo>
                  <a:pt x="11067409" y="1463040"/>
                  <a:pt x="11094702" y="1490333"/>
                  <a:pt x="11094702" y="1524000"/>
                </a:cubicBezTo>
                <a:cubicBezTo>
                  <a:pt x="11094702" y="1557667"/>
                  <a:pt x="11067409" y="1584960"/>
                  <a:pt x="11033742" y="1584960"/>
                </a:cubicBezTo>
                <a:cubicBezTo>
                  <a:pt x="11000075" y="1584960"/>
                  <a:pt x="10972782" y="1557667"/>
                  <a:pt x="10972782" y="1524000"/>
                </a:cubicBezTo>
                <a:cubicBezTo>
                  <a:pt x="10972782" y="1490333"/>
                  <a:pt x="11000075" y="1463040"/>
                  <a:pt x="11033742" y="1463040"/>
                </a:cubicBezTo>
                <a:close/>
                <a:moveTo>
                  <a:pt x="10911821" y="1463040"/>
                </a:moveTo>
                <a:cubicBezTo>
                  <a:pt x="10945488" y="1463040"/>
                  <a:pt x="10972781" y="1490333"/>
                  <a:pt x="10972781" y="1524000"/>
                </a:cubicBezTo>
                <a:cubicBezTo>
                  <a:pt x="10972781" y="1557667"/>
                  <a:pt x="10945488" y="1584960"/>
                  <a:pt x="10911821" y="1584960"/>
                </a:cubicBezTo>
                <a:cubicBezTo>
                  <a:pt x="10878154" y="1584960"/>
                  <a:pt x="10850861" y="1557667"/>
                  <a:pt x="10850861" y="1524000"/>
                </a:cubicBezTo>
                <a:cubicBezTo>
                  <a:pt x="10850861" y="1490333"/>
                  <a:pt x="10878154" y="1463040"/>
                  <a:pt x="10911821" y="1463040"/>
                </a:cubicBezTo>
                <a:close/>
                <a:moveTo>
                  <a:pt x="10667982" y="1463040"/>
                </a:moveTo>
                <a:cubicBezTo>
                  <a:pt x="10684816" y="1463040"/>
                  <a:pt x="10700056" y="1469863"/>
                  <a:pt x="10711087" y="1480895"/>
                </a:cubicBezTo>
                <a:lnTo>
                  <a:pt x="10728942" y="1523998"/>
                </a:lnTo>
                <a:lnTo>
                  <a:pt x="10746796" y="1480895"/>
                </a:lnTo>
                <a:cubicBezTo>
                  <a:pt x="10757827" y="1469863"/>
                  <a:pt x="10773067" y="1463040"/>
                  <a:pt x="10789901" y="1463040"/>
                </a:cubicBezTo>
                <a:cubicBezTo>
                  <a:pt x="10823568" y="1463040"/>
                  <a:pt x="10850861" y="1490333"/>
                  <a:pt x="10850861" y="1524000"/>
                </a:cubicBezTo>
                <a:cubicBezTo>
                  <a:pt x="10850861" y="1557667"/>
                  <a:pt x="10823568" y="1584960"/>
                  <a:pt x="10789901" y="1584960"/>
                </a:cubicBezTo>
                <a:cubicBezTo>
                  <a:pt x="10773067" y="1584960"/>
                  <a:pt x="10757827" y="1578137"/>
                  <a:pt x="10746796" y="1567105"/>
                </a:cubicBezTo>
                <a:lnTo>
                  <a:pt x="10728942" y="1524001"/>
                </a:lnTo>
                <a:lnTo>
                  <a:pt x="10711087" y="1567105"/>
                </a:lnTo>
                <a:cubicBezTo>
                  <a:pt x="10700056" y="1578137"/>
                  <a:pt x="10684816" y="1584960"/>
                  <a:pt x="10667982" y="1584960"/>
                </a:cubicBezTo>
                <a:cubicBezTo>
                  <a:pt x="10634315" y="1584960"/>
                  <a:pt x="10607022" y="1557667"/>
                  <a:pt x="10607022" y="1524000"/>
                </a:cubicBezTo>
                <a:cubicBezTo>
                  <a:pt x="10607022" y="1490333"/>
                  <a:pt x="10634315" y="1463040"/>
                  <a:pt x="10667982" y="1463040"/>
                </a:cubicBezTo>
                <a:close/>
                <a:moveTo>
                  <a:pt x="10546062" y="1463040"/>
                </a:moveTo>
                <a:cubicBezTo>
                  <a:pt x="10579729" y="1463040"/>
                  <a:pt x="10607022" y="1490333"/>
                  <a:pt x="10607022" y="1524000"/>
                </a:cubicBezTo>
                <a:cubicBezTo>
                  <a:pt x="10607022" y="1557667"/>
                  <a:pt x="10579729" y="1584960"/>
                  <a:pt x="10546062" y="1584960"/>
                </a:cubicBezTo>
                <a:cubicBezTo>
                  <a:pt x="10512395" y="1584960"/>
                  <a:pt x="10485102" y="1557667"/>
                  <a:pt x="10485102" y="1524000"/>
                </a:cubicBezTo>
                <a:cubicBezTo>
                  <a:pt x="10485102" y="1490333"/>
                  <a:pt x="10512395" y="1463040"/>
                  <a:pt x="10546062" y="1463040"/>
                </a:cubicBezTo>
                <a:close/>
                <a:moveTo>
                  <a:pt x="10424141" y="1463040"/>
                </a:moveTo>
                <a:cubicBezTo>
                  <a:pt x="10457808" y="1463040"/>
                  <a:pt x="10485101" y="1490333"/>
                  <a:pt x="10485101" y="1524000"/>
                </a:cubicBezTo>
                <a:cubicBezTo>
                  <a:pt x="10485101" y="1557667"/>
                  <a:pt x="10457808" y="1584960"/>
                  <a:pt x="10424141" y="1584960"/>
                </a:cubicBezTo>
                <a:cubicBezTo>
                  <a:pt x="10390474" y="1584960"/>
                  <a:pt x="10363181" y="1557667"/>
                  <a:pt x="10363181" y="1524000"/>
                </a:cubicBezTo>
                <a:cubicBezTo>
                  <a:pt x="10363181" y="1490333"/>
                  <a:pt x="10390474" y="1463040"/>
                  <a:pt x="10424141" y="1463040"/>
                </a:cubicBezTo>
                <a:close/>
                <a:moveTo>
                  <a:pt x="10180302" y="1463040"/>
                </a:moveTo>
                <a:cubicBezTo>
                  <a:pt x="10197135" y="1463040"/>
                  <a:pt x="10212376" y="1469863"/>
                  <a:pt x="10223407" y="1480895"/>
                </a:cubicBezTo>
                <a:lnTo>
                  <a:pt x="10241261" y="1523998"/>
                </a:lnTo>
                <a:lnTo>
                  <a:pt x="10259116" y="1480895"/>
                </a:lnTo>
                <a:cubicBezTo>
                  <a:pt x="10270147" y="1469863"/>
                  <a:pt x="10285387" y="1463040"/>
                  <a:pt x="10302221" y="1463040"/>
                </a:cubicBezTo>
                <a:cubicBezTo>
                  <a:pt x="10335888" y="1463040"/>
                  <a:pt x="10363181" y="1490333"/>
                  <a:pt x="10363181" y="1524000"/>
                </a:cubicBezTo>
                <a:cubicBezTo>
                  <a:pt x="10363181" y="1557667"/>
                  <a:pt x="10335888" y="1584960"/>
                  <a:pt x="10302221" y="1584960"/>
                </a:cubicBezTo>
                <a:cubicBezTo>
                  <a:pt x="10285387" y="1584960"/>
                  <a:pt x="10270147" y="1578137"/>
                  <a:pt x="10259116" y="1567105"/>
                </a:cubicBezTo>
                <a:lnTo>
                  <a:pt x="10241261" y="1524001"/>
                </a:lnTo>
                <a:lnTo>
                  <a:pt x="10223407" y="1567105"/>
                </a:lnTo>
                <a:cubicBezTo>
                  <a:pt x="10212376" y="1578137"/>
                  <a:pt x="10197135" y="1584960"/>
                  <a:pt x="10180302" y="1584960"/>
                </a:cubicBezTo>
                <a:cubicBezTo>
                  <a:pt x="10146635" y="1584960"/>
                  <a:pt x="10119342" y="1557667"/>
                  <a:pt x="10119342" y="1524000"/>
                </a:cubicBezTo>
                <a:cubicBezTo>
                  <a:pt x="10119342" y="1490333"/>
                  <a:pt x="10146635" y="1463040"/>
                  <a:pt x="10180302" y="1463040"/>
                </a:cubicBezTo>
                <a:close/>
                <a:moveTo>
                  <a:pt x="10058381" y="1463040"/>
                </a:moveTo>
                <a:cubicBezTo>
                  <a:pt x="10092048" y="1463040"/>
                  <a:pt x="10119341" y="1490333"/>
                  <a:pt x="10119341" y="1524000"/>
                </a:cubicBezTo>
                <a:cubicBezTo>
                  <a:pt x="10119341" y="1557667"/>
                  <a:pt x="10092048" y="1584960"/>
                  <a:pt x="10058381" y="1584960"/>
                </a:cubicBezTo>
                <a:cubicBezTo>
                  <a:pt x="10024714" y="1584960"/>
                  <a:pt x="9997421" y="1557667"/>
                  <a:pt x="9997421" y="1524000"/>
                </a:cubicBezTo>
                <a:cubicBezTo>
                  <a:pt x="9997421" y="1490333"/>
                  <a:pt x="10024714" y="1463040"/>
                  <a:pt x="10058381" y="1463040"/>
                </a:cubicBezTo>
                <a:close/>
                <a:moveTo>
                  <a:pt x="9814542" y="1463040"/>
                </a:moveTo>
                <a:cubicBezTo>
                  <a:pt x="9831375" y="1463040"/>
                  <a:pt x="9846616" y="1469863"/>
                  <a:pt x="9857647" y="1480895"/>
                </a:cubicBezTo>
                <a:lnTo>
                  <a:pt x="9875501" y="1523998"/>
                </a:lnTo>
                <a:lnTo>
                  <a:pt x="9893356" y="1480895"/>
                </a:lnTo>
                <a:cubicBezTo>
                  <a:pt x="9904387" y="1469863"/>
                  <a:pt x="9919627" y="1463040"/>
                  <a:pt x="9936461" y="1463040"/>
                </a:cubicBezTo>
                <a:cubicBezTo>
                  <a:pt x="9970128" y="1463040"/>
                  <a:pt x="9997421" y="1490333"/>
                  <a:pt x="9997421" y="1524000"/>
                </a:cubicBezTo>
                <a:cubicBezTo>
                  <a:pt x="9997421" y="1557667"/>
                  <a:pt x="9970128" y="1584960"/>
                  <a:pt x="9936461" y="1584960"/>
                </a:cubicBezTo>
                <a:cubicBezTo>
                  <a:pt x="9919627" y="1584960"/>
                  <a:pt x="9904387" y="1578137"/>
                  <a:pt x="9893356" y="1567105"/>
                </a:cubicBezTo>
                <a:lnTo>
                  <a:pt x="9875501" y="1524001"/>
                </a:lnTo>
                <a:lnTo>
                  <a:pt x="9857647" y="1567105"/>
                </a:lnTo>
                <a:cubicBezTo>
                  <a:pt x="9846616" y="1578137"/>
                  <a:pt x="9831375" y="1584960"/>
                  <a:pt x="9814542" y="1584960"/>
                </a:cubicBezTo>
                <a:cubicBezTo>
                  <a:pt x="9780875" y="1584960"/>
                  <a:pt x="9753582" y="1557667"/>
                  <a:pt x="9753582" y="1524000"/>
                </a:cubicBezTo>
                <a:cubicBezTo>
                  <a:pt x="9753582" y="1490333"/>
                  <a:pt x="9780875" y="1463040"/>
                  <a:pt x="9814542" y="1463040"/>
                </a:cubicBezTo>
                <a:close/>
                <a:moveTo>
                  <a:pt x="9692622" y="1463040"/>
                </a:moveTo>
                <a:cubicBezTo>
                  <a:pt x="9726289" y="1463040"/>
                  <a:pt x="9753582" y="1490333"/>
                  <a:pt x="9753582" y="1524000"/>
                </a:cubicBezTo>
                <a:cubicBezTo>
                  <a:pt x="9753582" y="1557667"/>
                  <a:pt x="9726289" y="1584960"/>
                  <a:pt x="9692622" y="1584960"/>
                </a:cubicBezTo>
                <a:cubicBezTo>
                  <a:pt x="9658955" y="1584960"/>
                  <a:pt x="9631662" y="1557667"/>
                  <a:pt x="9631662" y="1524000"/>
                </a:cubicBezTo>
                <a:cubicBezTo>
                  <a:pt x="9631662" y="1490333"/>
                  <a:pt x="9658955" y="1463040"/>
                  <a:pt x="9692622" y="1463040"/>
                </a:cubicBezTo>
                <a:close/>
                <a:moveTo>
                  <a:pt x="9570701" y="1463040"/>
                </a:moveTo>
                <a:cubicBezTo>
                  <a:pt x="9604368" y="1463040"/>
                  <a:pt x="9631661" y="1490333"/>
                  <a:pt x="9631661" y="1524000"/>
                </a:cubicBezTo>
                <a:cubicBezTo>
                  <a:pt x="9631661" y="1557667"/>
                  <a:pt x="9604368" y="1584960"/>
                  <a:pt x="9570701" y="1584960"/>
                </a:cubicBezTo>
                <a:cubicBezTo>
                  <a:pt x="9537034" y="1584960"/>
                  <a:pt x="9509741" y="1557667"/>
                  <a:pt x="9509741" y="1524000"/>
                </a:cubicBezTo>
                <a:cubicBezTo>
                  <a:pt x="9509741" y="1490333"/>
                  <a:pt x="9537034" y="1463040"/>
                  <a:pt x="9570701" y="1463040"/>
                </a:cubicBezTo>
                <a:close/>
                <a:moveTo>
                  <a:pt x="9326862" y="1463040"/>
                </a:moveTo>
                <a:cubicBezTo>
                  <a:pt x="9343696" y="1463040"/>
                  <a:pt x="9358936" y="1469863"/>
                  <a:pt x="9369967" y="1480895"/>
                </a:cubicBezTo>
                <a:lnTo>
                  <a:pt x="9387821" y="1523998"/>
                </a:lnTo>
                <a:lnTo>
                  <a:pt x="9405676" y="1480895"/>
                </a:lnTo>
                <a:cubicBezTo>
                  <a:pt x="9416707" y="1469863"/>
                  <a:pt x="9431947" y="1463040"/>
                  <a:pt x="9448781" y="1463040"/>
                </a:cubicBezTo>
                <a:cubicBezTo>
                  <a:pt x="9482448" y="1463040"/>
                  <a:pt x="9509741" y="1490333"/>
                  <a:pt x="9509741" y="1524000"/>
                </a:cubicBezTo>
                <a:cubicBezTo>
                  <a:pt x="9509741" y="1557667"/>
                  <a:pt x="9482448" y="1584960"/>
                  <a:pt x="9448781" y="1584960"/>
                </a:cubicBezTo>
                <a:cubicBezTo>
                  <a:pt x="9431947" y="1584960"/>
                  <a:pt x="9416707" y="1578137"/>
                  <a:pt x="9405676" y="1567105"/>
                </a:cubicBezTo>
                <a:lnTo>
                  <a:pt x="9387821" y="1524001"/>
                </a:lnTo>
                <a:lnTo>
                  <a:pt x="9369967" y="1567105"/>
                </a:lnTo>
                <a:cubicBezTo>
                  <a:pt x="9358936" y="1578137"/>
                  <a:pt x="9343696" y="1584960"/>
                  <a:pt x="9326862" y="1584960"/>
                </a:cubicBezTo>
                <a:cubicBezTo>
                  <a:pt x="9293195" y="1584960"/>
                  <a:pt x="9265902" y="1557667"/>
                  <a:pt x="9265902" y="1524000"/>
                </a:cubicBezTo>
                <a:cubicBezTo>
                  <a:pt x="9265902" y="1490333"/>
                  <a:pt x="9293195" y="1463040"/>
                  <a:pt x="9326862" y="1463040"/>
                </a:cubicBezTo>
                <a:close/>
                <a:moveTo>
                  <a:pt x="9204941" y="1463040"/>
                </a:moveTo>
                <a:cubicBezTo>
                  <a:pt x="9238608" y="1463040"/>
                  <a:pt x="9265901" y="1490333"/>
                  <a:pt x="9265901" y="1524000"/>
                </a:cubicBezTo>
                <a:cubicBezTo>
                  <a:pt x="9265901" y="1557667"/>
                  <a:pt x="9238608" y="1584960"/>
                  <a:pt x="9204941" y="1584960"/>
                </a:cubicBezTo>
                <a:cubicBezTo>
                  <a:pt x="9171274" y="1584960"/>
                  <a:pt x="9143981" y="1557667"/>
                  <a:pt x="9143981" y="1524000"/>
                </a:cubicBezTo>
                <a:cubicBezTo>
                  <a:pt x="9143981" y="1490333"/>
                  <a:pt x="9171274" y="1463040"/>
                  <a:pt x="9204941" y="1463040"/>
                </a:cubicBezTo>
                <a:close/>
                <a:moveTo>
                  <a:pt x="8961102" y="1463040"/>
                </a:moveTo>
                <a:cubicBezTo>
                  <a:pt x="8977935" y="1463040"/>
                  <a:pt x="8993175" y="1469863"/>
                  <a:pt x="9004207" y="1480895"/>
                </a:cubicBezTo>
                <a:lnTo>
                  <a:pt x="9022062" y="1523999"/>
                </a:lnTo>
                <a:lnTo>
                  <a:pt x="9039916" y="1480895"/>
                </a:lnTo>
                <a:cubicBezTo>
                  <a:pt x="9050948" y="1469863"/>
                  <a:pt x="9066187" y="1463040"/>
                  <a:pt x="9083021" y="1463040"/>
                </a:cubicBezTo>
                <a:cubicBezTo>
                  <a:pt x="9116688" y="1463040"/>
                  <a:pt x="9143981" y="1490333"/>
                  <a:pt x="9143981" y="1524000"/>
                </a:cubicBezTo>
                <a:cubicBezTo>
                  <a:pt x="9143981" y="1557667"/>
                  <a:pt x="9116688" y="1584960"/>
                  <a:pt x="9083021" y="1584960"/>
                </a:cubicBezTo>
                <a:cubicBezTo>
                  <a:pt x="9066187" y="1584960"/>
                  <a:pt x="9050948" y="1578137"/>
                  <a:pt x="9039916" y="1567105"/>
                </a:cubicBezTo>
                <a:lnTo>
                  <a:pt x="9022062" y="1524001"/>
                </a:lnTo>
                <a:lnTo>
                  <a:pt x="9004207" y="1567105"/>
                </a:lnTo>
                <a:cubicBezTo>
                  <a:pt x="8993175" y="1578137"/>
                  <a:pt x="8977935" y="1584960"/>
                  <a:pt x="8961102" y="1584960"/>
                </a:cubicBezTo>
                <a:cubicBezTo>
                  <a:pt x="8927435" y="1584960"/>
                  <a:pt x="8900142" y="1557667"/>
                  <a:pt x="8900142" y="1524000"/>
                </a:cubicBezTo>
                <a:cubicBezTo>
                  <a:pt x="8900142" y="1490333"/>
                  <a:pt x="8927435" y="1463040"/>
                  <a:pt x="8961102" y="1463040"/>
                </a:cubicBezTo>
                <a:close/>
                <a:moveTo>
                  <a:pt x="8839182" y="1463040"/>
                </a:moveTo>
                <a:cubicBezTo>
                  <a:pt x="8872849" y="1463040"/>
                  <a:pt x="8900142" y="1490333"/>
                  <a:pt x="8900142" y="1524000"/>
                </a:cubicBezTo>
                <a:cubicBezTo>
                  <a:pt x="8900142" y="1557667"/>
                  <a:pt x="8872849" y="1584960"/>
                  <a:pt x="8839182" y="1584960"/>
                </a:cubicBezTo>
                <a:cubicBezTo>
                  <a:pt x="8805515" y="1584960"/>
                  <a:pt x="8778222" y="1557667"/>
                  <a:pt x="8778222" y="1524000"/>
                </a:cubicBezTo>
                <a:cubicBezTo>
                  <a:pt x="8778222" y="1490333"/>
                  <a:pt x="8805515" y="1463040"/>
                  <a:pt x="8839182" y="1463040"/>
                </a:cubicBezTo>
                <a:close/>
                <a:moveTo>
                  <a:pt x="8717261" y="1463040"/>
                </a:moveTo>
                <a:cubicBezTo>
                  <a:pt x="8750928" y="1463040"/>
                  <a:pt x="8778221" y="1490333"/>
                  <a:pt x="8778221" y="1524000"/>
                </a:cubicBezTo>
                <a:cubicBezTo>
                  <a:pt x="8778221" y="1557667"/>
                  <a:pt x="8750928" y="1584960"/>
                  <a:pt x="8717261" y="1584960"/>
                </a:cubicBezTo>
                <a:cubicBezTo>
                  <a:pt x="8683594" y="1584960"/>
                  <a:pt x="8656301" y="1557667"/>
                  <a:pt x="8656301" y="1524000"/>
                </a:cubicBezTo>
                <a:cubicBezTo>
                  <a:pt x="8656301" y="1490333"/>
                  <a:pt x="8683594" y="1463040"/>
                  <a:pt x="8717261" y="1463040"/>
                </a:cubicBezTo>
                <a:close/>
                <a:moveTo>
                  <a:pt x="8473422" y="1463040"/>
                </a:moveTo>
                <a:cubicBezTo>
                  <a:pt x="8490256" y="1463040"/>
                  <a:pt x="8505496" y="1469863"/>
                  <a:pt x="8516527" y="1480895"/>
                </a:cubicBezTo>
                <a:lnTo>
                  <a:pt x="8534382" y="1523998"/>
                </a:lnTo>
                <a:lnTo>
                  <a:pt x="8552236" y="1480895"/>
                </a:lnTo>
                <a:cubicBezTo>
                  <a:pt x="8563267" y="1469863"/>
                  <a:pt x="8578507" y="1463040"/>
                  <a:pt x="8595341" y="1463040"/>
                </a:cubicBezTo>
                <a:cubicBezTo>
                  <a:pt x="8629008" y="1463040"/>
                  <a:pt x="8656301" y="1490333"/>
                  <a:pt x="8656301" y="1524000"/>
                </a:cubicBezTo>
                <a:cubicBezTo>
                  <a:pt x="8656301" y="1557667"/>
                  <a:pt x="8629008" y="1584960"/>
                  <a:pt x="8595341" y="1584960"/>
                </a:cubicBezTo>
                <a:cubicBezTo>
                  <a:pt x="8578507" y="1584960"/>
                  <a:pt x="8563267" y="1578137"/>
                  <a:pt x="8552236" y="1567105"/>
                </a:cubicBezTo>
                <a:lnTo>
                  <a:pt x="8534382" y="1524001"/>
                </a:lnTo>
                <a:lnTo>
                  <a:pt x="8516527" y="1567105"/>
                </a:lnTo>
                <a:cubicBezTo>
                  <a:pt x="8505496" y="1578137"/>
                  <a:pt x="8490256" y="1584960"/>
                  <a:pt x="8473422" y="1584960"/>
                </a:cubicBezTo>
                <a:cubicBezTo>
                  <a:pt x="8439755" y="1584960"/>
                  <a:pt x="8412462" y="1557667"/>
                  <a:pt x="8412462" y="1524000"/>
                </a:cubicBezTo>
                <a:cubicBezTo>
                  <a:pt x="8412462" y="1490333"/>
                  <a:pt x="8439755" y="1463040"/>
                  <a:pt x="8473422" y="1463040"/>
                </a:cubicBezTo>
                <a:close/>
                <a:moveTo>
                  <a:pt x="8351501" y="1463040"/>
                </a:moveTo>
                <a:cubicBezTo>
                  <a:pt x="8385168" y="1463040"/>
                  <a:pt x="8412461" y="1490333"/>
                  <a:pt x="8412461" y="1524000"/>
                </a:cubicBezTo>
                <a:cubicBezTo>
                  <a:pt x="8412461" y="1557667"/>
                  <a:pt x="8385168" y="1584960"/>
                  <a:pt x="8351501" y="1584960"/>
                </a:cubicBezTo>
                <a:cubicBezTo>
                  <a:pt x="8317834" y="1584960"/>
                  <a:pt x="8290541" y="1557667"/>
                  <a:pt x="8290541" y="1524000"/>
                </a:cubicBezTo>
                <a:cubicBezTo>
                  <a:pt x="8290541" y="1490333"/>
                  <a:pt x="8317834" y="1463040"/>
                  <a:pt x="8351501" y="1463040"/>
                </a:cubicBezTo>
                <a:close/>
                <a:moveTo>
                  <a:pt x="8107662" y="1463040"/>
                </a:moveTo>
                <a:cubicBezTo>
                  <a:pt x="8124495" y="1463040"/>
                  <a:pt x="8139735" y="1469863"/>
                  <a:pt x="8150767" y="1480895"/>
                </a:cubicBezTo>
                <a:lnTo>
                  <a:pt x="8168621" y="1523999"/>
                </a:lnTo>
                <a:lnTo>
                  <a:pt x="8186476" y="1480895"/>
                </a:lnTo>
                <a:cubicBezTo>
                  <a:pt x="8197507" y="1469863"/>
                  <a:pt x="8212747" y="1463040"/>
                  <a:pt x="8229581" y="1463040"/>
                </a:cubicBezTo>
                <a:cubicBezTo>
                  <a:pt x="8263248" y="1463040"/>
                  <a:pt x="8290541" y="1490333"/>
                  <a:pt x="8290541" y="1524000"/>
                </a:cubicBezTo>
                <a:cubicBezTo>
                  <a:pt x="8290541" y="1557667"/>
                  <a:pt x="8263248" y="1584960"/>
                  <a:pt x="8229581" y="1584960"/>
                </a:cubicBezTo>
                <a:cubicBezTo>
                  <a:pt x="8212747" y="1584960"/>
                  <a:pt x="8197507" y="1578137"/>
                  <a:pt x="8186476" y="1567105"/>
                </a:cubicBezTo>
                <a:lnTo>
                  <a:pt x="8168621" y="1524001"/>
                </a:lnTo>
                <a:lnTo>
                  <a:pt x="8150767" y="1567105"/>
                </a:lnTo>
                <a:cubicBezTo>
                  <a:pt x="8139735" y="1578137"/>
                  <a:pt x="8124495" y="1584960"/>
                  <a:pt x="8107662" y="1584960"/>
                </a:cubicBezTo>
                <a:cubicBezTo>
                  <a:pt x="8073995" y="1584960"/>
                  <a:pt x="8046702" y="1557667"/>
                  <a:pt x="8046702" y="1524000"/>
                </a:cubicBezTo>
                <a:cubicBezTo>
                  <a:pt x="8046702" y="1490333"/>
                  <a:pt x="8073995" y="1463040"/>
                  <a:pt x="8107662" y="1463040"/>
                </a:cubicBezTo>
                <a:close/>
                <a:moveTo>
                  <a:pt x="7985742" y="1463040"/>
                </a:moveTo>
                <a:cubicBezTo>
                  <a:pt x="8019409" y="1463040"/>
                  <a:pt x="8046702" y="1490333"/>
                  <a:pt x="8046702" y="1524000"/>
                </a:cubicBezTo>
                <a:cubicBezTo>
                  <a:pt x="8046702" y="1557667"/>
                  <a:pt x="8019409" y="1584960"/>
                  <a:pt x="7985742" y="1584960"/>
                </a:cubicBezTo>
                <a:cubicBezTo>
                  <a:pt x="7952075" y="1584960"/>
                  <a:pt x="7924782" y="1557667"/>
                  <a:pt x="7924782" y="1524000"/>
                </a:cubicBezTo>
                <a:cubicBezTo>
                  <a:pt x="7924782" y="1490333"/>
                  <a:pt x="7952075" y="1463040"/>
                  <a:pt x="7985742" y="1463040"/>
                </a:cubicBezTo>
                <a:close/>
                <a:moveTo>
                  <a:pt x="7863821" y="1463040"/>
                </a:moveTo>
                <a:cubicBezTo>
                  <a:pt x="7897488" y="1463040"/>
                  <a:pt x="7924781" y="1490333"/>
                  <a:pt x="7924781" y="1524000"/>
                </a:cubicBezTo>
                <a:cubicBezTo>
                  <a:pt x="7924781" y="1557667"/>
                  <a:pt x="7897488" y="1584960"/>
                  <a:pt x="7863821" y="1584960"/>
                </a:cubicBezTo>
                <a:cubicBezTo>
                  <a:pt x="7830154" y="1584960"/>
                  <a:pt x="7802861" y="1557667"/>
                  <a:pt x="7802861" y="1524000"/>
                </a:cubicBezTo>
                <a:cubicBezTo>
                  <a:pt x="7802861" y="1490333"/>
                  <a:pt x="7830154" y="1463040"/>
                  <a:pt x="7863821" y="1463040"/>
                </a:cubicBezTo>
                <a:close/>
                <a:moveTo>
                  <a:pt x="7619982" y="1463040"/>
                </a:moveTo>
                <a:cubicBezTo>
                  <a:pt x="7636815" y="1463040"/>
                  <a:pt x="7652055" y="1469863"/>
                  <a:pt x="7663087" y="1480895"/>
                </a:cubicBezTo>
                <a:lnTo>
                  <a:pt x="7680941" y="1523999"/>
                </a:lnTo>
                <a:lnTo>
                  <a:pt x="7698796" y="1480895"/>
                </a:lnTo>
                <a:cubicBezTo>
                  <a:pt x="7709827" y="1469863"/>
                  <a:pt x="7725067" y="1463040"/>
                  <a:pt x="7741901" y="1463040"/>
                </a:cubicBezTo>
                <a:cubicBezTo>
                  <a:pt x="7775568" y="1463040"/>
                  <a:pt x="7802861" y="1490333"/>
                  <a:pt x="7802861" y="1524000"/>
                </a:cubicBezTo>
                <a:cubicBezTo>
                  <a:pt x="7802861" y="1557667"/>
                  <a:pt x="7775568" y="1584960"/>
                  <a:pt x="7741901" y="1584960"/>
                </a:cubicBezTo>
                <a:cubicBezTo>
                  <a:pt x="7725067" y="1584960"/>
                  <a:pt x="7709827" y="1578137"/>
                  <a:pt x="7698796" y="1567105"/>
                </a:cubicBezTo>
                <a:lnTo>
                  <a:pt x="7680941" y="1524001"/>
                </a:lnTo>
                <a:lnTo>
                  <a:pt x="7663087" y="1567105"/>
                </a:lnTo>
                <a:cubicBezTo>
                  <a:pt x="7652055" y="1578137"/>
                  <a:pt x="7636815" y="1584960"/>
                  <a:pt x="7619982" y="1584960"/>
                </a:cubicBezTo>
                <a:cubicBezTo>
                  <a:pt x="7586315" y="1584960"/>
                  <a:pt x="7559022" y="1557667"/>
                  <a:pt x="7559022" y="1524000"/>
                </a:cubicBezTo>
                <a:cubicBezTo>
                  <a:pt x="7559022" y="1490333"/>
                  <a:pt x="7586315" y="1463040"/>
                  <a:pt x="7619982" y="1463040"/>
                </a:cubicBezTo>
                <a:close/>
                <a:moveTo>
                  <a:pt x="7498061" y="1463040"/>
                </a:moveTo>
                <a:cubicBezTo>
                  <a:pt x="7531728" y="1463040"/>
                  <a:pt x="7559021" y="1490333"/>
                  <a:pt x="7559021" y="1524000"/>
                </a:cubicBezTo>
                <a:cubicBezTo>
                  <a:pt x="7559021" y="1557667"/>
                  <a:pt x="7531728" y="1584960"/>
                  <a:pt x="7498061" y="1584960"/>
                </a:cubicBezTo>
                <a:cubicBezTo>
                  <a:pt x="7464394" y="1584960"/>
                  <a:pt x="7437101" y="1557667"/>
                  <a:pt x="7437101" y="1524000"/>
                </a:cubicBezTo>
                <a:cubicBezTo>
                  <a:pt x="7437101" y="1490333"/>
                  <a:pt x="7464394" y="1463040"/>
                  <a:pt x="7498061" y="1463040"/>
                </a:cubicBezTo>
                <a:close/>
                <a:moveTo>
                  <a:pt x="7376141" y="1463040"/>
                </a:moveTo>
                <a:cubicBezTo>
                  <a:pt x="7409808" y="1463040"/>
                  <a:pt x="7437101" y="1490333"/>
                  <a:pt x="7437101" y="1524000"/>
                </a:cubicBezTo>
                <a:cubicBezTo>
                  <a:pt x="7437101" y="1557667"/>
                  <a:pt x="7409808" y="1584960"/>
                  <a:pt x="7376141" y="1584960"/>
                </a:cubicBezTo>
                <a:cubicBezTo>
                  <a:pt x="7342474" y="1584960"/>
                  <a:pt x="7315181" y="1557667"/>
                  <a:pt x="7315181" y="1524000"/>
                </a:cubicBezTo>
                <a:cubicBezTo>
                  <a:pt x="7315181" y="1490333"/>
                  <a:pt x="7342474" y="1463040"/>
                  <a:pt x="7376141" y="1463040"/>
                </a:cubicBezTo>
                <a:close/>
                <a:moveTo>
                  <a:pt x="7132302" y="1463040"/>
                </a:moveTo>
                <a:cubicBezTo>
                  <a:pt x="7149135" y="1463040"/>
                  <a:pt x="7164375" y="1469863"/>
                  <a:pt x="7175407" y="1480895"/>
                </a:cubicBezTo>
                <a:lnTo>
                  <a:pt x="7193261" y="1523998"/>
                </a:lnTo>
                <a:lnTo>
                  <a:pt x="7211116" y="1480895"/>
                </a:lnTo>
                <a:cubicBezTo>
                  <a:pt x="7222147" y="1469863"/>
                  <a:pt x="7237387" y="1463040"/>
                  <a:pt x="7254221" y="1463040"/>
                </a:cubicBezTo>
                <a:cubicBezTo>
                  <a:pt x="7287888" y="1463040"/>
                  <a:pt x="7315181" y="1490333"/>
                  <a:pt x="7315181" y="1524000"/>
                </a:cubicBezTo>
                <a:cubicBezTo>
                  <a:pt x="7315181" y="1557667"/>
                  <a:pt x="7287888" y="1584960"/>
                  <a:pt x="7254221" y="1584960"/>
                </a:cubicBezTo>
                <a:cubicBezTo>
                  <a:pt x="7237387" y="1584960"/>
                  <a:pt x="7222147" y="1578137"/>
                  <a:pt x="7211116" y="1567105"/>
                </a:cubicBezTo>
                <a:lnTo>
                  <a:pt x="7193261" y="1524001"/>
                </a:lnTo>
                <a:lnTo>
                  <a:pt x="7175407" y="1567105"/>
                </a:lnTo>
                <a:cubicBezTo>
                  <a:pt x="7164375" y="1578137"/>
                  <a:pt x="7149135" y="1584960"/>
                  <a:pt x="7132302" y="1584960"/>
                </a:cubicBezTo>
                <a:cubicBezTo>
                  <a:pt x="7098635" y="1584960"/>
                  <a:pt x="7071342" y="1557667"/>
                  <a:pt x="7071342" y="1524000"/>
                </a:cubicBezTo>
                <a:cubicBezTo>
                  <a:pt x="7071342" y="1490333"/>
                  <a:pt x="7098635" y="1463040"/>
                  <a:pt x="7132302" y="1463040"/>
                </a:cubicBezTo>
                <a:close/>
                <a:moveTo>
                  <a:pt x="7010381" y="1463040"/>
                </a:moveTo>
                <a:cubicBezTo>
                  <a:pt x="7044048" y="1463040"/>
                  <a:pt x="7071341" y="1490333"/>
                  <a:pt x="7071341" y="1524000"/>
                </a:cubicBezTo>
                <a:cubicBezTo>
                  <a:pt x="7071341" y="1557667"/>
                  <a:pt x="7044048" y="1584960"/>
                  <a:pt x="7010381" y="1584960"/>
                </a:cubicBezTo>
                <a:cubicBezTo>
                  <a:pt x="6976714" y="1584960"/>
                  <a:pt x="6949421" y="1557667"/>
                  <a:pt x="6949421" y="1524000"/>
                </a:cubicBezTo>
                <a:cubicBezTo>
                  <a:pt x="6949421" y="1490333"/>
                  <a:pt x="6976714" y="1463040"/>
                  <a:pt x="7010381" y="1463040"/>
                </a:cubicBezTo>
                <a:close/>
                <a:moveTo>
                  <a:pt x="6766543" y="1463040"/>
                </a:moveTo>
                <a:cubicBezTo>
                  <a:pt x="6783376" y="1463040"/>
                  <a:pt x="6798616" y="1469863"/>
                  <a:pt x="6809648" y="1480895"/>
                </a:cubicBezTo>
                <a:lnTo>
                  <a:pt x="6827502" y="1523997"/>
                </a:lnTo>
                <a:lnTo>
                  <a:pt x="6845356" y="1480895"/>
                </a:lnTo>
                <a:cubicBezTo>
                  <a:pt x="6856387" y="1469863"/>
                  <a:pt x="6871627" y="1463040"/>
                  <a:pt x="6888461" y="1463040"/>
                </a:cubicBezTo>
                <a:cubicBezTo>
                  <a:pt x="6922128" y="1463040"/>
                  <a:pt x="6949421" y="1490333"/>
                  <a:pt x="6949421" y="1524000"/>
                </a:cubicBezTo>
                <a:cubicBezTo>
                  <a:pt x="6949421" y="1557667"/>
                  <a:pt x="6922128" y="1584960"/>
                  <a:pt x="6888461" y="1584960"/>
                </a:cubicBezTo>
                <a:cubicBezTo>
                  <a:pt x="6871627" y="1584960"/>
                  <a:pt x="6856387" y="1578137"/>
                  <a:pt x="6845356" y="1567105"/>
                </a:cubicBezTo>
                <a:lnTo>
                  <a:pt x="6827502" y="1524002"/>
                </a:lnTo>
                <a:lnTo>
                  <a:pt x="6809648" y="1567105"/>
                </a:lnTo>
                <a:cubicBezTo>
                  <a:pt x="6798616" y="1578137"/>
                  <a:pt x="6783376" y="1584960"/>
                  <a:pt x="6766543" y="1584960"/>
                </a:cubicBezTo>
                <a:cubicBezTo>
                  <a:pt x="6732876" y="1584960"/>
                  <a:pt x="6705583" y="1557667"/>
                  <a:pt x="6705583" y="1524000"/>
                </a:cubicBezTo>
                <a:cubicBezTo>
                  <a:pt x="6705583" y="1490333"/>
                  <a:pt x="6732876" y="1463040"/>
                  <a:pt x="6766543" y="1463040"/>
                </a:cubicBezTo>
                <a:close/>
                <a:moveTo>
                  <a:pt x="6644622" y="1463040"/>
                </a:moveTo>
                <a:cubicBezTo>
                  <a:pt x="6678289" y="1463040"/>
                  <a:pt x="6705582" y="1490333"/>
                  <a:pt x="6705582" y="1524000"/>
                </a:cubicBezTo>
                <a:cubicBezTo>
                  <a:pt x="6705582" y="1557667"/>
                  <a:pt x="6678289" y="1584960"/>
                  <a:pt x="6644622" y="1584960"/>
                </a:cubicBezTo>
                <a:cubicBezTo>
                  <a:pt x="6610955" y="1584960"/>
                  <a:pt x="6583662" y="1557667"/>
                  <a:pt x="6583662" y="1524000"/>
                </a:cubicBezTo>
                <a:cubicBezTo>
                  <a:pt x="6583662" y="1490333"/>
                  <a:pt x="6610955" y="1463040"/>
                  <a:pt x="6644622" y="1463040"/>
                </a:cubicBezTo>
                <a:close/>
                <a:moveTo>
                  <a:pt x="6522702" y="1463040"/>
                </a:moveTo>
                <a:cubicBezTo>
                  <a:pt x="6556369" y="1463040"/>
                  <a:pt x="6583662" y="1490333"/>
                  <a:pt x="6583662" y="1524000"/>
                </a:cubicBezTo>
                <a:cubicBezTo>
                  <a:pt x="6583662" y="1557667"/>
                  <a:pt x="6556369" y="1584960"/>
                  <a:pt x="6522702" y="1584960"/>
                </a:cubicBezTo>
                <a:cubicBezTo>
                  <a:pt x="6489035" y="1584960"/>
                  <a:pt x="6461742" y="1557667"/>
                  <a:pt x="6461742" y="1524000"/>
                </a:cubicBezTo>
                <a:cubicBezTo>
                  <a:pt x="6461742" y="1490333"/>
                  <a:pt x="6489035" y="1463040"/>
                  <a:pt x="6522702" y="1463040"/>
                </a:cubicBezTo>
                <a:close/>
                <a:moveTo>
                  <a:pt x="6278863" y="1463040"/>
                </a:moveTo>
                <a:cubicBezTo>
                  <a:pt x="6295696" y="1463040"/>
                  <a:pt x="6310936" y="1469863"/>
                  <a:pt x="6321968" y="1480895"/>
                </a:cubicBezTo>
                <a:lnTo>
                  <a:pt x="6339822" y="1523998"/>
                </a:lnTo>
                <a:lnTo>
                  <a:pt x="6357677" y="1480895"/>
                </a:lnTo>
                <a:cubicBezTo>
                  <a:pt x="6368708" y="1469863"/>
                  <a:pt x="6383948" y="1463040"/>
                  <a:pt x="6400782" y="1463040"/>
                </a:cubicBezTo>
                <a:cubicBezTo>
                  <a:pt x="6434449" y="1463040"/>
                  <a:pt x="6461742" y="1490333"/>
                  <a:pt x="6461742" y="1524000"/>
                </a:cubicBezTo>
                <a:cubicBezTo>
                  <a:pt x="6461742" y="1557667"/>
                  <a:pt x="6434449" y="1584960"/>
                  <a:pt x="6400782" y="1584960"/>
                </a:cubicBezTo>
                <a:cubicBezTo>
                  <a:pt x="6383948" y="1584960"/>
                  <a:pt x="6368708" y="1578137"/>
                  <a:pt x="6357677" y="1567105"/>
                </a:cubicBezTo>
                <a:lnTo>
                  <a:pt x="6339822" y="1524001"/>
                </a:lnTo>
                <a:lnTo>
                  <a:pt x="6321968" y="1567105"/>
                </a:lnTo>
                <a:cubicBezTo>
                  <a:pt x="6310936" y="1578137"/>
                  <a:pt x="6295696" y="1584960"/>
                  <a:pt x="6278863" y="1584960"/>
                </a:cubicBezTo>
                <a:cubicBezTo>
                  <a:pt x="6245196" y="1584960"/>
                  <a:pt x="6217903" y="1557667"/>
                  <a:pt x="6217903" y="1524000"/>
                </a:cubicBezTo>
                <a:cubicBezTo>
                  <a:pt x="6217903" y="1490333"/>
                  <a:pt x="6245196" y="1463040"/>
                  <a:pt x="6278863" y="1463040"/>
                </a:cubicBezTo>
                <a:close/>
                <a:moveTo>
                  <a:pt x="6156942" y="1463040"/>
                </a:moveTo>
                <a:cubicBezTo>
                  <a:pt x="6190609" y="1463040"/>
                  <a:pt x="6217902" y="1490333"/>
                  <a:pt x="6217902" y="1524000"/>
                </a:cubicBezTo>
                <a:cubicBezTo>
                  <a:pt x="6217902" y="1557667"/>
                  <a:pt x="6190609" y="1584960"/>
                  <a:pt x="6156942" y="1584960"/>
                </a:cubicBezTo>
                <a:cubicBezTo>
                  <a:pt x="6123275" y="1584960"/>
                  <a:pt x="6095982" y="1557667"/>
                  <a:pt x="6095982" y="1524000"/>
                </a:cubicBezTo>
                <a:cubicBezTo>
                  <a:pt x="6095982" y="1490333"/>
                  <a:pt x="6123275" y="1463040"/>
                  <a:pt x="6156942" y="1463040"/>
                </a:cubicBezTo>
                <a:close/>
                <a:moveTo>
                  <a:pt x="5913107" y="1463040"/>
                </a:moveTo>
                <a:cubicBezTo>
                  <a:pt x="5929939" y="1463040"/>
                  <a:pt x="5945180" y="1469863"/>
                  <a:pt x="5956211" y="1480895"/>
                </a:cubicBezTo>
                <a:lnTo>
                  <a:pt x="5974065" y="1523998"/>
                </a:lnTo>
                <a:lnTo>
                  <a:pt x="5991919" y="1480895"/>
                </a:lnTo>
                <a:cubicBezTo>
                  <a:pt x="6002951" y="1469863"/>
                  <a:pt x="6018190" y="1463040"/>
                  <a:pt x="6035023" y="1463040"/>
                </a:cubicBezTo>
                <a:cubicBezTo>
                  <a:pt x="6068689" y="1463040"/>
                  <a:pt x="6095982" y="1490333"/>
                  <a:pt x="6095982" y="1524000"/>
                </a:cubicBezTo>
                <a:cubicBezTo>
                  <a:pt x="6095982" y="1557667"/>
                  <a:pt x="6068689" y="1584960"/>
                  <a:pt x="6035023" y="1584960"/>
                </a:cubicBezTo>
                <a:cubicBezTo>
                  <a:pt x="6018190" y="1584960"/>
                  <a:pt x="6002951" y="1578137"/>
                  <a:pt x="5991919" y="1567105"/>
                </a:cubicBezTo>
                <a:lnTo>
                  <a:pt x="5974065" y="1524001"/>
                </a:lnTo>
                <a:lnTo>
                  <a:pt x="5956211" y="1567105"/>
                </a:lnTo>
                <a:cubicBezTo>
                  <a:pt x="5945180" y="1578137"/>
                  <a:pt x="5929939" y="1584960"/>
                  <a:pt x="5913107" y="1584960"/>
                </a:cubicBezTo>
                <a:cubicBezTo>
                  <a:pt x="5879440" y="1584960"/>
                  <a:pt x="5852148" y="1557667"/>
                  <a:pt x="5852148" y="1524000"/>
                </a:cubicBezTo>
                <a:cubicBezTo>
                  <a:pt x="5852148" y="1490333"/>
                  <a:pt x="5879440" y="1463040"/>
                  <a:pt x="5913107" y="1463040"/>
                </a:cubicBezTo>
                <a:close/>
                <a:moveTo>
                  <a:pt x="5791189" y="1463040"/>
                </a:moveTo>
                <a:cubicBezTo>
                  <a:pt x="5824855" y="1463040"/>
                  <a:pt x="5852147" y="1490333"/>
                  <a:pt x="5852147" y="1524000"/>
                </a:cubicBezTo>
                <a:cubicBezTo>
                  <a:pt x="5852147" y="1557667"/>
                  <a:pt x="5824855" y="1584960"/>
                  <a:pt x="5791189" y="1584960"/>
                </a:cubicBezTo>
                <a:cubicBezTo>
                  <a:pt x="5757524" y="1584960"/>
                  <a:pt x="5730231" y="1557667"/>
                  <a:pt x="5730231" y="1524000"/>
                </a:cubicBezTo>
                <a:cubicBezTo>
                  <a:pt x="5730231" y="1490333"/>
                  <a:pt x="5757524" y="1463040"/>
                  <a:pt x="5791189" y="1463040"/>
                </a:cubicBezTo>
                <a:close/>
                <a:moveTo>
                  <a:pt x="5669272" y="1463040"/>
                </a:moveTo>
                <a:cubicBezTo>
                  <a:pt x="5702938" y="1463040"/>
                  <a:pt x="5730231" y="1490333"/>
                  <a:pt x="5730231" y="1524000"/>
                </a:cubicBezTo>
                <a:cubicBezTo>
                  <a:pt x="5730231" y="1557667"/>
                  <a:pt x="5702938" y="1584960"/>
                  <a:pt x="5669272" y="1584960"/>
                </a:cubicBezTo>
                <a:cubicBezTo>
                  <a:pt x="5635607" y="1584960"/>
                  <a:pt x="5608314" y="1557667"/>
                  <a:pt x="5608314" y="1524000"/>
                </a:cubicBezTo>
                <a:cubicBezTo>
                  <a:pt x="5608314" y="1490333"/>
                  <a:pt x="5635607" y="1463040"/>
                  <a:pt x="5669272" y="1463040"/>
                </a:cubicBezTo>
                <a:close/>
                <a:moveTo>
                  <a:pt x="5425439" y="1463040"/>
                </a:moveTo>
                <a:cubicBezTo>
                  <a:pt x="5442272" y="1463040"/>
                  <a:pt x="5457512" y="1469863"/>
                  <a:pt x="5468543" y="1480895"/>
                </a:cubicBezTo>
                <a:lnTo>
                  <a:pt x="5486397" y="1523998"/>
                </a:lnTo>
                <a:lnTo>
                  <a:pt x="5504250" y="1480895"/>
                </a:lnTo>
                <a:cubicBezTo>
                  <a:pt x="5515283" y="1469863"/>
                  <a:pt x="5530522" y="1463040"/>
                  <a:pt x="5547356" y="1463040"/>
                </a:cubicBezTo>
                <a:cubicBezTo>
                  <a:pt x="5581021" y="1463040"/>
                  <a:pt x="5608314" y="1490333"/>
                  <a:pt x="5608314" y="1524000"/>
                </a:cubicBezTo>
                <a:cubicBezTo>
                  <a:pt x="5608314" y="1557667"/>
                  <a:pt x="5581021" y="1584960"/>
                  <a:pt x="5547356" y="1584960"/>
                </a:cubicBezTo>
                <a:cubicBezTo>
                  <a:pt x="5530522" y="1584960"/>
                  <a:pt x="5515283" y="1578137"/>
                  <a:pt x="5504250" y="1567105"/>
                </a:cubicBezTo>
                <a:lnTo>
                  <a:pt x="5486397" y="1524001"/>
                </a:lnTo>
                <a:lnTo>
                  <a:pt x="5468543" y="1567105"/>
                </a:lnTo>
                <a:cubicBezTo>
                  <a:pt x="5457512" y="1578137"/>
                  <a:pt x="5442272" y="1584960"/>
                  <a:pt x="5425439" y="1584960"/>
                </a:cubicBezTo>
                <a:cubicBezTo>
                  <a:pt x="5391772" y="1584960"/>
                  <a:pt x="5364481" y="1557667"/>
                  <a:pt x="5364481" y="1524000"/>
                </a:cubicBezTo>
                <a:cubicBezTo>
                  <a:pt x="5364481" y="1490333"/>
                  <a:pt x="5391772" y="1463040"/>
                  <a:pt x="5425439" y="1463040"/>
                </a:cubicBezTo>
                <a:close/>
                <a:moveTo>
                  <a:pt x="5303519" y="1463040"/>
                </a:moveTo>
                <a:cubicBezTo>
                  <a:pt x="5337188" y="1463040"/>
                  <a:pt x="5364481" y="1490333"/>
                  <a:pt x="5364481" y="1524000"/>
                </a:cubicBezTo>
                <a:cubicBezTo>
                  <a:pt x="5364481" y="1557667"/>
                  <a:pt x="5337188" y="1584960"/>
                  <a:pt x="5303519" y="1584960"/>
                </a:cubicBezTo>
                <a:cubicBezTo>
                  <a:pt x="5269850" y="1584960"/>
                  <a:pt x="5242554" y="1557667"/>
                  <a:pt x="5242554" y="1524000"/>
                </a:cubicBezTo>
                <a:cubicBezTo>
                  <a:pt x="5242554" y="1490333"/>
                  <a:pt x="5269850" y="1463040"/>
                  <a:pt x="5303519" y="1463040"/>
                </a:cubicBezTo>
                <a:close/>
                <a:moveTo>
                  <a:pt x="5059687" y="1463040"/>
                </a:moveTo>
                <a:cubicBezTo>
                  <a:pt x="5076522" y="1463040"/>
                  <a:pt x="5091757" y="1469863"/>
                  <a:pt x="5102790" y="1480895"/>
                </a:cubicBezTo>
                <a:lnTo>
                  <a:pt x="5120640" y="1523999"/>
                </a:lnTo>
                <a:lnTo>
                  <a:pt x="5138492" y="1480895"/>
                </a:lnTo>
                <a:cubicBezTo>
                  <a:pt x="5149522" y="1469863"/>
                  <a:pt x="5164761" y="1463040"/>
                  <a:pt x="5181593" y="1463040"/>
                </a:cubicBezTo>
                <a:cubicBezTo>
                  <a:pt x="5215265" y="1463040"/>
                  <a:pt x="5242554" y="1490333"/>
                  <a:pt x="5242554" y="1524000"/>
                </a:cubicBezTo>
                <a:cubicBezTo>
                  <a:pt x="5242554" y="1557667"/>
                  <a:pt x="5215265" y="1584960"/>
                  <a:pt x="5181593" y="1584960"/>
                </a:cubicBezTo>
                <a:cubicBezTo>
                  <a:pt x="5164761" y="1584960"/>
                  <a:pt x="5149522" y="1578137"/>
                  <a:pt x="5138492" y="1567105"/>
                </a:cubicBezTo>
                <a:lnTo>
                  <a:pt x="5120640" y="1524001"/>
                </a:lnTo>
                <a:lnTo>
                  <a:pt x="5102790" y="1567105"/>
                </a:lnTo>
                <a:cubicBezTo>
                  <a:pt x="5091757" y="1578137"/>
                  <a:pt x="5076522" y="1584960"/>
                  <a:pt x="5059687" y="1584960"/>
                </a:cubicBezTo>
                <a:cubicBezTo>
                  <a:pt x="5026016" y="1584960"/>
                  <a:pt x="4998718" y="1557667"/>
                  <a:pt x="4998718" y="1524000"/>
                </a:cubicBezTo>
                <a:cubicBezTo>
                  <a:pt x="4998718" y="1490333"/>
                  <a:pt x="5026016" y="1463040"/>
                  <a:pt x="5059687" y="1463040"/>
                </a:cubicBezTo>
                <a:close/>
                <a:moveTo>
                  <a:pt x="4937752" y="1463040"/>
                </a:moveTo>
                <a:cubicBezTo>
                  <a:pt x="4971423" y="1463040"/>
                  <a:pt x="4998718" y="1490333"/>
                  <a:pt x="4998718" y="1524000"/>
                </a:cubicBezTo>
                <a:cubicBezTo>
                  <a:pt x="4998718" y="1557667"/>
                  <a:pt x="4971423" y="1584960"/>
                  <a:pt x="4937752" y="1584960"/>
                </a:cubicBezTo>
                <a:cubicBezTo>
                  <a:pt x="4904079" y="1584960"/>
                  <a:pt x="4876783" y="1557667"/>
                  <a:pt x="4876783" y="1524000"/>
                </a:cubicBezTo>
                <a:cubicBezTo>
                  <a:pt x="4876783" y="1490333"/>
                  <a:pt x="4904079" y="1463040"/>
                  <a:pt x="4937752" y="1463040"/>
                </a:cubicBezTo>
                <a:close/>
                <a:moveTo>
                  <a:pt x="4815829" y="1463040"/>
                </a:moveTo>
                <a:cubicBezTo>
                  <a:pt x="4849497" y="1463040"/>
                  <a:pt x="4876783" y="1490333"/>
                  <a:pt x="4876783" y="1524000"/>
                </a:cubicBezTo>
                <a:cubicBezTo>
                  <a:pt x="4876783" y="1557667"/>
                  <a:pt x="4849497" y="1584960"/>
                  <a:pt x="4815829" y="1584960"/>
                </a:cubicBezTo>
                <a:cubicBezTo>
                  <a:pt x="4782165" y="1584960"/>
                  <a:pt x="4754876" y="1557667"/>
                  <a:pt x="4754876" y="1524000"/>
                </a:cubicBezTo>
                <a:cubicBezTo>
                  <a:pt x="4754876" y="1490333"/>
                  <a:pt x="4782165" y="1463040"/>
                  <a:pt x="4815829" y="1463040"/>
                </a:cubicBezTo>
                <a:close/>
                <a:moveTo>
                  <a:pt x="4571996" y="1463040"/>
                </a:moveTo>
                <a:cubicBezTo>
                  <a:pt x="4588830" y="1463040"/>
                  <a:pt x="4604068" y="1469863"/>
                  <a:pt x="4615102" y="1480895"/>
                </a:cubicBezTo>
                <a:lnTo>
                  <a:pt x="4632954" y="1523999"/>
                </a:lnTo>
                <a:lnTo>
                  <a:pt x="4650808" y="1480895"/>
                </a:lnTo>
                <a:cubicBezTo>
                  <a:pt x="4661839" y="1469863"/>
                  <a:pt x="4677080" y="1463040"/>
                  <a:pt x="4693913" y="1463040"/>
                </a:cubicBezTo>
                <a:cubicBezTo>
                  <a:pt x="4727584" y="1463040"/>
                  <a:pt x="4754876" y="1490333"/>
                  <a:pt x="4754876" y="1524000"/>
                </a:cubicBezTo>
                <a:cubicBezTo>
                  <a:pt x="4754876" y="1557667"/>
                  <a:pt x="4727584" y="1584960"/>
                  <a:pt x="4693913" y="1584960"/>
                </a:cubicBezTo>
                <a:cubicBezTo>
                  <a:pt x="4677080" y="1584960"/>
                  <a:pt x="4661839" y="1578137"/>
                  <a:pt x="4650808" y="1567105"/>
                </a:cubicBezTo>
                <a:lnTo>
                  <a:pt x="4632954" y="1524001"/>
                </a:lnTo>
                <a:lnTo>
                  <a:pt x="4615102" y="1567105"/>
                </a:lnTo>
                <a:cubicBezTo>
                  <a:pt x="4604068" y="1578137"/>
                  <a:pt x="4588830" y="1584960"/>
                  <a:pt x="4571996" y="1584960"/>
                </a:cubicBezTo>
                <a:cubicBezTo>
                  <a:pt x="4538329" y="1584960"/>
                  <a:pt x="4511035" y="1557667"/>
                  <a:pt x="4511035" y="1524000"/>
                </a:cubicBezTo>
                <a:cubicBezTo>
                  <a:pt x="4511035" y="1490333"/>
                  <a:pt x="4538329" y="1463040"/>
                  <a:pt x="4571996" y="1463040"/>
                </a:cubicBezTo>
                <a:close/>
                <a:moveTo>
                  <a:pt x="4328152" y="1463040"/>
                </a:moveTo>
                <a:cubicBezTo>
                  <a:pt x="4344993" y="1463040"/>
                  <a:pt x="4360225" y="1469863"/>
                  <a:pt x="4371258" y="1480895"/>
                </a:cubicBezTo>
                <a:lnTo>
                  <a:pt x="4389114" y="1523999"/>
                </a:lnTo>
                <a:lnTo>
                  <a:pt x="4406967" y="1480895"/>
                </a:lnTo>
                <a:cubicBezTo>
                  <a:pt x="4417998" y="1469863"/>
                  <a:pt x="4433240" y="1463040"/>
                  <a:pt x="4450076" y="1463040"/>
                </a:cubicBezTo>
                <a:cubicBezTo>
                  <a:pt x="4483740" y="1463040"/>
                  <a:pt x="4511034" y="1490333"/>
                  <a:pt x="4511034" y="1524000"/>
                </a:cubicBezTo>
                <a:cubicBezTo>
                  <a:pt x="4511034" y="1557667"/>
                  <a:pt x="4483740" y="1584960"/>
                  <a:pt x="4450076" y="1584960"/>
                </a:cubicBezTo>
                <a:cubicBezTo>
                  <a:pt x="4433240" y="1584960"/>
                  <a:pt x="4417998" y="1578137"/>
                  <a:pt x="4406967" y="1567105"/>
                </a:cubicBezTo>
                <a:lnTo>
                  <a:pt x="4389114" y="1524000"/>
                </a:lnTo>
                <a:lnTo>
                  <a:pt x="4371258" y="1567105"/>
                </a:lnTo>
                <a:cubicBezTo>
                  <a:pt x="4360225" y="1578137"/>
                  <a:pt x="4344993" y="1584960"/>
                  <a:pt x="4328152" y="1584960"/>
                </a:cubicBezTo>
                <a:cubicBezTo>
                  <a:pt x="4294485" y="1584960"/>
                  <a:pt x="4267188" y="1557667"/>
                  <a:pt x="4267188" y="1524000"/>
                </a:cubicBezTo>
                <a:cubicBezTo>
                  <a:pt x="4267188" y="1490333"/>
                  <a:pt x="4294485" y="1463040"/>
                  <a:pt x="4328152" y="1463040"/>
                </a:cubicBezTo>
                <a:close/>
                <a:moveTo>
                  <a:pt x="4084330" y="1463040"/>
                </a:moveTo>
                <a:cubicBezTo>
                  <a:pt x="4101164" y="1463040"/>
                  <a:pt x="4116405" y="1469863"/>
                  <a:pt x="4127437" y="1480895"/>
                </a:cubicBezTo>
                <a:lnTo>
                  <a:pt x="4145292" y="1523999"/>
                </a:lnTo>
                <a:lnTo>
                  <a:pt x="4163147" y="1480895"/>
                </a:lnTo>
                <a:cubicBezTo>
                  <a:pt x="4174179" y="1469863"/>
                  <a:pt x="4189420" y="1463040"/>
                  <a:pt x="4206230" y="1463040"/>
                </a:cubicBezTo>
                <a:cubicBezTo>
                  <a:pt x="4239896" y="1463040"/>
                  <a:pt x="4267188" y="1490333"/>
                  <a:pt x="4267188" y="1524000"/>
                </a:cubicBezTo>
                <a:cubicBezTo>
                  <a:pt x="4267188" y="1557667"/>
                  <a:pt x="4239896" y="1584960"/>
                  <a:pt x="4206230" y="1584960"/>
                </a:cubicBezTo>
                <a:cubicBezTo>
                  <a:pt x="4189420" y="1584960"/>
                  <a:pt x="4174179" y="1578137"/>
                  <a:pt x="4163147" y="1567105"/>
                </a:cubicBezTo>
                <a:lnTo>
                  <a:pt x="4145292" y="1524000"/>
                </a:lnTo>
                <a:lnTo>
                  <a:pt x="4127437" y="1567105"/>
                </a:lnTo>
                <a:cubicBezTo>
                  <a:pt x="4116405" y="1578137"/>
                  <a:pt x="4101164" y="1584960"/>
                  <a:pt x="4084330" y="1584960"/>
                </a:cubicBezTo>
                <a:cubicBezTo>
                  <a:pt x="4050663" y="1584960"/>
                  <a:pt x="4023369" y="1557667"/>
                  <a:pt x="4023369" y="1524000"/>
                </a:cubicBezTo>
                <a:cubicBezTo>
                  <a:pt x="4023369" y="1490333"/>
                  <a:pt x="4050663" y="1463040"/>
                  <a:pt x="4084330" y="1463040"/>
                </a:cubicBezTo>
                <a:close/>
                <a:moveTo>
                  <a:pt x="3718571" y="1463040"/>
                </a:moveTo>
                <a:cubicBezTo>
                  <a:pt x="3735402" y="1463040"/>
                  <a:pt x="3750643" y="1469863"/>
                  <a:pt x="3761671" y="1480895"/>
                </a:cubicBezTo>
                <a:lnTo>
                  <a:pt x="3779526" y="1523998"/>
                </a:lnTo>
                <a:lnTo>
                  <a:pt x="3797378" y="1480895"/>
                </a:lnTo>
                <a:cubicBezTo>
                  <a:pt x="3808411" y="1469863"/>
                  <a:pt x="3823650" y="1463040"/>
                  <a:pt x="3840485" y="1463040"/>
                </a:cubicBezTo>
                <a:cubicBezTo>
                  <a:pt x="3857320" y="1463040"/>
                  <a:pt x="3872561" y="1469863"/>
                  <a:pt x="3883593" y="1480895"/>
                </a:cubicBezTo>
                <a:lnTo>
                  <a:pt x="3901449" y="1523999"/>
                </a:lnTo>
                <a:lnTo>
                  <a:pt x="3919305" y="1480895"/>
                </a:lnTo>
                <a:cubicBezTo>
                  <a:pt x="3930337" y="1469863"/>
                  <a:pt x="3945575" y="1463040"/>
                  <a:pt x="3962408" y="1463040"/>
                </a:cubicBezTo>
                <a:cubicBezTo>
                  <a:pt x="3996075" y="1463040"/>
                  <a:pt x="4023369" y="1490333"/>
                  <a:pt x="4023369" y="1524000"/>
                </a:cubicBezTo>
                <a:cubicBezTo>
                  <a:pt x="4023369" y="1557667"/>
                  <a:pt x="3996075" y="1584960"/>
                  <a:pt x="3962408" y="1584960"/>
                </a:cubicBezTo>
                <a:cubicBezTo>
                  <a:pt x="3945575" y="1584960"/>
                  <a:pt x="3930337" y="1578137"/>
                  <a:pt x="3919305" y="1567105"/>
                </a:cubicBezTo>
                <a:lnTo>
                  <a:pt x="3901449" y="1524000"/>
                </a:lnTo>
                <a:lnTo>
                  <a:pt x="3883593" y="1567105"/>
                </a:lnTo>
                <a:cubicBezTo>
                  <a:pt x="3872561" y="1578137"/>
                  <a:pt x="3857320" y="1584960"/>
                  <a:pt x="3840485" y="1584960"/>
                </a:cubicBezTo>
                <a:cubicBezTo>
                  <a:pt x="3823650" y="1584960"/>
                  <a:pt x="3808411" y="1578137"/>
                  <a:pt x="3797378" y="1567105"/>
                </a:cubicBezTo>
                <a:lnTo>
                  <a:pt x="3779526" y="1524001"/>
                </a:lnTo>
                <a:lnTo>
                  <a:pt x="3761671" y="1567105"/>
                </a:lnTo>
                <a:cubicBezTo>
                  <a:pt x="3750643" y="1578137"/>
                  <a:pt x="3735402" y="1584960"/>
                  <a:pt x="3718571" y="1584960"/>
                </a:cubicBezTo>
                <a:cubicBezTo>
                  <a:pt x="3684906" y="1584960"/>
                  <a:pt x="3657616" y="1557667"/>
                  <a:pt x="3657616" y="1524000"/>
                </a:cubicBezTo>
                <a:cubicBezTo>
                  <a:pt x="3657616" y="1490333"/>
                  <a:pt x="3684906" y="1463040"/>
                  <a:pt x="3718571" y="1463040"/>
                </a:cubicBezTo>
                <a:close/>
                <a:moveTo>
                  <a:pt x="3596659" y="1463040"/>
                </a:moveTo>
                <a:cubicBezTo>
                  <a:pt x="3630325" y="1463040"/>
                  <a:pt x="3657616" y="1490333"/>
                  <a:pt x="3657616" y="1524000"/>
                </a:cubicBezTo>
                <a:cubicBezTo>
                  <a:pt x="3657616" y="1557667"/>
                  <a:pt x="3630325" y="1584960"/>
                  <a:pt x="3596659" y="1584960"/>
                </a:cubicBezTo>
                <a:cubicBezTo>
                  <a:pt x="3579827" y="1584960"/>
                  <a:pt x="3564589" y="1578137"/>
                  <a:pt x="3553556" y="1567105"/>
                </a:cubicBezTo>
                <a:lnTo>
                  <a:pt x="3535703" y="1524000"/>
                </a:lnTo>
                <a:lnTo>
                  <a:pt x="3553556" y="1480895"/>
                </a:lnTo>
                <a:cubicBezTo>
                  <a:pt x="3564589" y="1469863"/>
                  <a:pt x="3579827" y="1463040"/>
                  <a:pt x="3596659" y="1463040"/>
                </a:cubicBezTo>
                <a:close/>
                <a:moveTo>
                  <a:pt x="3352815" y="1463040"/>
                </a:moveTo>
                <a:cubicBezTo>
                  <a:pt x="3369650" y="1463040"/>
                  <a:pt x="3384891" y="1469863"/>
                  <a:pt x="3395923" y="1480895"/>
                </a:cubicBezTo>
                <a:lnTo>
                  <a:pt x="3413778" y="1523999"/>
                </a:lnTo>
                <a:lnTo>
                  <a:pt x="3431633" y="1480895"/>
                </a:lnTo>
                <a:cubicBezTo>
                  <a:pt x="3442664" y="1469863"/>
                  <a:pt x="3457905" y="1463040"/>
                  <a:pt x="3474739" y="1463040"/>
                </a:cubicBezTo>
                <a:cubicBezTo>
                  <a:pt x="3491574" y="1463040"/>
                  <a:pt x="3506814" y="1469863"/>
                  <a:pt x="3517849" y="1480895"/>
                </a:cubicBezTo>
                <a:lnTo>
                  <a:pt x="3535703" y="1524000"/>
                </a:lnTo>
                <a:lnTo>
                  <a:pt x="3517849" y="1567105"/>
                </a:lnTo>
                <a:cubicBezTo>
                  <a:pt x="3506814" y="1578137"/>
                  <a:pt x="3491574" y="1584960"/>
                  <a:pt x="3474739" y="1584960"/>
                </a:cubicBezTo>
                <a:cubicBezTo>
                  <a:pt x="3457905" y="1584960"/>
                  <a:pt x="3442664" y="1578137"/>
                  <a:pt x="3431633" y="1567105"/>
                </a:cubicBezTo>
                <a:lnTo>
                  <a:pt x="3413778" y="1524000"/>
                </a:lnTo>
                <a:lnTo>
                  <a:pt x="3395923" y="1567105"/>
                </a:lnTo>
                <a:cubicBezTo>
                  <a:pt x="3384891" y="1578137"/>
                  <a:pt x="3369650" y="1584960"/>
                  <a:pt x="3352815" y="1584960"/>
                </a:cubicBezTo>
                <a:cubicBezTo>
                  <a:pt x="3335984" y="1584960"/>
                  <a:pt x="3320742" y="1578137"/>
                  <a:pt x="3309710" y="1567105"/>
                </a:cubicBezTo>
                <a:lnTo>
                  <a:pt x="3291857" y="1524000"/>
                </a:lnTo>
                <a:lnTo>
                  <a:pt x="3309710" y="1480895"/>
                </a:lnTo>
                <a:cubicBezTo>
                  <a:pt x="3320742" y="1469863"/>
                  <a:pt x="3335984" y="1463040"/>
                  <a:pt x="3352815" y="1463040"/>
                </a:cubicBezTo>
                <a:close/>
                <a:moveTo>
                  <a:pt x="3230897" y="1463040"/>
                </a:moveTo>
                <a:cubicBezTo>
                  <a:pt x="3247730" y="1463040"/>
                  <a:pt x="3262971" y="1469863"/>
                  <a:pt x="3274001" y="1480895"/>
                </a:cubicBezTo>
                <a:lnTo>
                  <a:pt x="3291857" y="1524000"/>
                </a:lnTo>
                <a:lnTo>
                  <a:pt x="3274001" y="1567105"/>
                </a:lnTo>
                <a:cubicBezTo>
                  <a:pt x="3262971" y="1578137"/>
                  <a:pt x="3247730" y="1584960"/>
                  <a:pt x="3230897" y="1584960"/>
                </a:cubicBezTo>
                <a:cubicBezTo>
                  <a:pt x="3214063" y="1584960"/>
                  <a:pt x="3198822" y="1578137"/>
                  <a:pt x="3187790" y="1567105"/>
                </a:cubicBezTo>
                <a:lnTo>
                  <a:pt x="3169935" y="1524000"/>
                </a:lnTo>
                <a:lnTo>
                  <a:pt x="3187790" y="1480895"/>
                </a:lnTo>
                <a:cubicBezTo>
                  <a:pt x="3198822" y="1469863"/>
                  <a:pt x="3214063" y="1463040"/>
                  <a:pt x="3230897" y="1463040"/>
                </a:cubicBezTo>
                <a:close/>
                <a:moveTo>
                  <a:pt x="3108976" y="1463040"/>
                </a:moveTo>
                <a:cubicBezTo>
                  <a:pt x="3125810" y="1463040"/>
                  <a:pt x="3141049" y="1469863"/>
                  <a:pt x="3152081" y="1480895"/>
                </a:cubicBezTo>
                <a:lnTo>
                  <a:pt x="3169935" y="1524000"/>
                </a:lnTo>
                <a:lnTo>
                  <a:pt x="3152081" y="1567105"/>
                </a:lnTo>
                <a:cubicBezTo>
                  <a:pt x="3141049" y="1578137"/>
                  <a:pt x="3125810" y="1584960"/>
                  <a:pt x="3108976" y="1584960"/>
                </a:cubicBezTo>
                <a:cubicBezTo>
                  <a:pt x="3075308" y="1584960"/>
                  <a:pt x="3048015" y="1557667"/>
                  <a:pt x="3048015" y="1524000"/>
                </a:cubicBezTo>
                <a:cubicBezTo>
                  <a:pt x="3048015" y="1490333"/>
                  <a:pt x="3075308" y="1463040"/>
                  <a:pt x="3108976" y="1463040"/>
                </a:cubicBezTo>
                <a:close/>
                <a:moveTo>
                  <a:pt x="2865137" y="1463040"/>
                </a:moveTo>
                <a:cubicBezTo>
                  <a:pt x="2881969" y="1463040"/>
                  <a:pt x="2897211" y="1469863"/>
                  <a:pt x="2908243" y="1480895"/>
                </a:cubicBezTo>
                <a:lnTo>
                  <a:pt x="2926096" y="1523998"/>
                </a:lnTo>
                <a:lnTo>
                  <a:pt x="2943951" y="1480895"/>
                </a:lnTo>
                <a:cubicBezTo>
                  <a:pt x="2954982" y="1469863"/>
                  <a:pt x="2970221" y="1463040"/>
                  <a:pt x="2987055" y="1463040"/>
                </a:cubicBezTo>
                <a:cubicBezTo>
                  <a:pt x="3020723" y="1463040"/>
                  <a:pt x="3048015" y="1490333"/>
                  <a:pt x="3048015" y="1524000"/>
                </a:cubicBezTo>
                <a:cubicBezTo>
                  <a:pt x="3048015" y="1557667"/>
                  <a:pt x="3020723" y="1584960"/>
                  <a:pt x="2987055" y="1584960"/>
                </a:cubicBezTo>
                <a:cubicBezTo>
                  <a:pt x="2970221" y="1584960"/>
                  <a:pt x="2954982" y="1578137"/>
                  <a:pt x="2943951" y="1567105"/>
                </a:cubicBezTo>
                <a:lnTo>
                  <a:pt x="2926096" y="1524001"/>
                </a:lnTo>
                <a:lnTo>
                  <a:pt x="2908243" y="1567105"/>
                </a:lnTo>
                <a:cubicBezTo>
                  <a:pt x="2897211" y="1578137"/>
                  <a:pt x="2881969" y="1584960"/>
                  <a:pt x="2865137" y="1584960"/>
                </a:cubicBezTo>
                <a:cubicBezTo>
                  <a:pt x="2831471" y="1584960"/>
                  <a:pt x="2804177" y="1557667"/>
                  <a:pt x="2804177" y="1524000"/>
                </a:cubicBezTo>
                <a:cubicBezTo>
                  <a:pt x="2804177" y="1490333"/>
                  <a:pt x="2831471" y="1463040"/>
                  <a:pt x="2865137" y="1463040"/>
                </a:cubicBezTo>
                <a:close/>
                <a:moveTo>
                  <a:pt x="2621295" y="1463040"/>
                </a:moveTo>
                <a:cubicBezTo>
                  <a:pt x="2638129" y="1463040"/>
                  <a:pt x="2653369" y="1469863"/>
                  <a:pt x="2664401" y="1480895"/>
                </a:cubicBezTo>
                <a:lnTo>
                  <a:pt x="2682255" y="1523999"/>
                </a:lnTo>
                <a:lnTo>
                  <a:pt x="2700110" y="1480895"/>
                </a:lnTo>
                <a:cubicBezTo>
                  <a:pt x="2711142" y="1469863"/>
                  <a:pt x="2726385" y="1463040"/>
                  <a:pt x="2743217" y="1463040"/>
                </a:cubicBezTo>
                <a:cubicBezTo>
                  <a:pt x="2776883" y="1463040"/>
                  <a:pt x="2804176" y="1490333"/>
                  <a:pt x="2804176" y="1524000"/>
                </a:cubicBezTo>
                <a:cubicBezTo>
                  <a:pt x="2804176" y="1557667"/>
                  <a:pt x="2776883" y="1584960"/>
                  <a:pt x="2743217" y="1584960"/>
                </a:cubicBezTo>
                <a:cubicBezTo>
                  <a:pt x="2726385" y="1584960"/>
                  <a:pt x="2711142" y="1578137"/>
                  <a:pt x="2700110" y="1567105"/>
                </a:cubicBezTo>
                <a:lnTo>
                  <a:pt x="2682255" y="1524000"/>
                </a:lnTo>
                <a:lnTo>
                  <a:pt x="2664401" y="1567105"/>
                </a:lnTo>
                <a:cubicBezTo>
                  <a:pt x="2653369" y="1578137"/>
                  <a:pt x="2638129" y="1584960"/>
                  <a:pt x="2621295" y="1584960"/>
                </a:cubicBezTo>
                <a:cubicBezTo>
                  <a:pt x="2604462" y="1584960"/>
                  <a:pt x="2589223" y="1578137"/>
                  <a:pt x="2578191" y="1567105"/>
                </a:cubicBezTo>
                <a:lnTo>
                  <a:pt x="2560337" y="1524000"/>
                </a:lnTo>
                <a:lnTo>
                  <a:pt x="2578191" y="1480895"/>
                </a:lnTo>
                <a:cubicBezTo>
                  <a:pt x="2589223" y="1469863"/>
                  <a:pt x="2604462" y="1463040"/>
                  <a:pt x="2621295" y="1463040"/>
                </a:cubicBezTo>
                <a:close/>
                <a:moveTo>
                  <a:pt x="2499377" y="1463040"/>
                </a:moveTo>
                <a:cubicBezTo>
                  <a:pt x="2516210" y="1463040"/>
                  <a:pt x="2531450" y="1469863"/>
                  <a:pt x="2542482" y="1480895"/>
                </a:cubicBezTo>
                <a:lnTo>
                  <a:pt x="2560337" y="1524000"/>
                </a:lnTo>
                <a:lnTo>
                  <a:pt x="2542482" y="1567105"/>
                </a:lnTo>
                <a:cubicBezTo>
                  <a:pt x="2531450" y="1578137"/>
                  <a:pt x="2516210" y="1584960"/>
                  <a:pt x="2499377" y="1584960"/>
                </a:cubicBezTo>
                <a:cubicBezTo>
                  <a:pt x="2482544" y="1584960"/>
                  <a:pt x="2467304" y="1578137"/>
                  <a:pt x="2456273" y="1567105"/>
                </a:cubicBezTo>
                <a:lnTo>
                  <a:pt x="2438417" y="1524000"/>
                </a:lnTo>
                <a:lnTo>
                  <a:pt x="2456273" y="1480895"/>
                </a:lnTo>
                <a:cubicBezTo>
                  <a:pt x="2467304" y="1469863"/>
                  <a:pt x="2482544" y="1463040"/>
                  <a:pt x="2499377" y="1463040"/>
                </a:cubicBezTo>
                <a:close/>
                <a:moveTo>
                  <a:pt x="2377459" y="1463040"/>
                </a:moveTo>
                <a:cubicBezTo>
                  <a:pt x="2394292" y="1463040"/>
                  <a:pt x="2409531" y="1469863"/>
                  <a:pt x="2420563" y="1480895"/>
                </a:cubicBezTo>
                <a:lnTo>
                  <a:pt x="2438417" y="1524000"/>
                </a:lnTo>
                <a:lnTo>
                  <a:pt x="2420563" y="1567105"/>
                </a:lnTo>
                <a:cubicBezTo>
                  <a:pt x="2409531" y="1578137"/>
                  <a:pt x="2394292" y="1584960"/>
                  <a:pt x="2377459" y="1584960"/>
                </a:cubicBezTo>
                <a:cubicBezTo>
                  <a:pt x="2360625" y="1584960"/>
                  <a:pt x="2345385" y="1578137"/>
                  <a:pt x="2334354" y="1567105"/>
                </a:cubicBezTo>
                <a:lnTo>
                  <a:pt x="2316499" y="1524000"/>
                </a:lnTo>
                <a:lnTo>
                  <a:pt x="2334354" y="1480895"/>
                </a:lnTo>
                <a:cubicBezTo>
                  <a:pt x="2345385" y="1469863"/>
                  <a:pt x="2360625" y="1463040"/>
                  <a:pt x="2377459" y="1463040"/>
                </a:cubicBezTo>
                <a:close/>
                <a:moveTo>
                  <a:pt x="2255540" y="1463040"/>
                </a:moveTo>
                <a:cubicBezTo>
                  <a:pt x="2272373" y="1463040"/>
                  <a:pt x="2287613" y="1469863"/>
                  <a:pt x="2298645" y="1480895"/>
                </a:cubicBezTo>
                <a:lnTo>
                  <a:pt x="2316499" y="1524000"/>
                </a:lnTo>
                <a:lnTo>
                  <a:pt x="2298645" y="1567105"/>
                </a:lnTo>
                <a:cubicBezTo>
                  <a:pt x="2287613" y="1578137"/>
                  <a:pt x="2272373" y="1584960"/>
                  <a:pt x="2255540" y="1584960"/>
                </a:cubicBezTo>
                <a:cubicBezTo>
                  <a:pt x="2238706" y="1584960"/>
                  <a:pt x="2223466" y="1578137"/>
                  <a:pt x="2212435" y="1567105"/>
                </a:cubicBezTo>
                <a:lnTo>
                  <a:pt x="2194580" y="1524000"/>
                </a:lnTo>
                <a:lnTo>
                  <a:pt x="2212435" y="1480895"/>
                </a:lnTo>
                <a:cubicBezTo>
                  <a:pt x="2223466" y="1469863"/>
                  <a:pt x="2238706" y="1463040"/>
                  <a:pt x="2255540" y="1463040"/>
                </a:cubicBezTo>
                <a:close/>
                <a:moveTo>
                  <a:pt x="2011692" y="1463040"/>
                </a:moveTo>
                <a:cubicBezTo>
                  <a:pt x="2028525" y="1463040"/>
                  <a:pt x="2043765" y="1469863"/>
                  <a:pt x="2054796" y="1480895"/>
                </a:cubicBezTo>
                <a:lnTo>
                  <a:pt x="2072651" y="1523998"/>
                </a:lnTo>
                <a:lnTo>
                  <a:pt x="2090505" y="1480895"/>
                </a:lnTo>
                <a:cubicBezTo>
                  <a:pt x="2101544" y="1469863"/>
                  <a:pt x="2116787" y="1463040"/>
                  <a:pt x="2133621" y="1463040"/>
                </a:cubicBezTo>
                <a:cubicBezTo>
                  <a:pt x="2150453" y="1463040"/>
                  <a:pt x="2165695" y="1469863"/>
                  <a:pt x="2176725" y="1480895"/>
                </a:cubicBezTo>
                <a:lnTo>
                  <a:pt x="2194580" y="1524000"/>
                </a:lnTo>
                <a:lnTo>
                  <a:pt x="2176725" y="1567105"/>
                </a:lnTo>
                <a:cubicBezTo>
                  <a:pt x="2165695" y="1578137"/>
                  <a:pt x="2150453" y="1584960"/>
                  <a:pt x="2133621" y="1584960"/>
                </a:cubicBezTo>
                <a:cubicBezTo>
                  <a:pt x="2116787" y="1584960"/>
                  <a:pt x="2101544" y="1578137"/>
                  <a:pt x="2090505" y="1567105"/>
                </a:cubicBezTo>
                <a:lnTo>
                  <a:pt x="2072651" y="1524001"/>
                </a:lnTo>
                <a:lnTo>
                  <a:pt x="2054796" y="1567105"/>
                </a:lnTo>
                <a:cubicBezTo>
                  <a:pt x="2043765" y="1578137"/>
                  <a:pt x="2028525" y="1584960"/>
                  <a:pt x="2011692" y="1584960"/>
                </a:cubicBezTo>
                <a:cubicBezTo>
                  <a:pt x="1978024" y="1584960"/>
                  <a:pt x="1950732" y="1557667"/>
                  <a:pt x="1950732" y="1524000"/>
                </a:cubicBezTo>
                <a:cubicBezTo>
                  <a:pt x="1950732" y="1490333"/>
                  <a:pt x="1978024" y="1463040"/>
                  <a:pt x="2011692" y="1463040"/>
                </a:cubicBezTo>
                <a:close/>
                <a:moveTo>
                  <a:pt x="1889770" y="1463040"/>
                </a:moveTo>
                <a:cubicBezTo>
                  <a:pt x="1923437" y="1463040"/>
                  <a:pt x="1950732" y="1490333"/>
                  <a:pt x="1950732" y="1524000"/>
                </a:cubicBezTo>
                <a:cubicBezTo>
                  <a:pt x="1950732" y="1557667"/>
                  <a:pt x="1923437" y="1584960"/>
                  <a:pt x="1889770" y="1584960"/>
                </a:cubicBezTo>
                <a:cubicBezTo>
                  <a:pt x="1872937" y="1584960"/>
                  <a:pt x="1857697" y="1578137"/>
                  <a:pt x="1846665" y="1567105"/>
                </a:cubicBezTo>
                <a:lnTo>
                  <a:pt x="1828811" y="1524000"/>
                </a:lnTo>
                <a:lnTo>
                  <a:pt x="1846665" y="1480895"/>
                </a:lnTo>
                <a:cubicBezTo>
                  <a:pt x="1857697" y="1469863"/>
                  <a:pt x="1872937" y="1463040"/>
                  <a:pt x="1889770" y="1463040"/>
                </a:cubicBezTo>
                <a:close/>
                <a:moveTo>
                  <a:pt x="1767851" y="1463040"/>
                </a:moveTo>
                <a:cubicBezTo>
                  <a:pt x="1784685" y="1463040"/>
                  <a:pt x="1799924" y="1469863"/>
                  <a:pt x="1810956" y="1480895"/>
                </a:cubicBezTo>
                <a:lnTo>
                  <a:pt x="1828811" y="1524000"/>
                </a:lnTo>
                <a:lnTo>
                  <a:pt x="1810956" y="1567105"/>
                </a:lnTo>
                <a:cubicBezTo>
                  <a:pt x="1799924" y="1578137"/>
                  <a:pt x="1784685" y="1584960"/>
                  <a:pt x="1767851" y="1584960"/>
                </a:cubicBezTo>
                <a:cubicBezTo>
                  <a:pt x="1751017" y="1584960"/>
                  <a:pt x="1735777" y="1578137"/>
                  <a:pt x="1724746" y="1567105"/>
                </a:cubicBezTo>
                <a:lnTo>
                  <a:pt x="1706891" y="1524000"/>
                </a:lnTo>
                <a:lnTo>
                  <a:pt x="1724746" y="1480895"/>
                </a:lnTo>
                <a:cubicBezTo>
                  <a:pt x="1735777" y="1469863"/>
                  <a:pt x="1751017" y="1463040"/>
                  <a:pt x="1767851" y="1463040"/>
                </a:cubicBezTo>
                <a:close/>
                <a:moveTo>
                  <a:pt x="1645931" y="1463040"/>
                </a:moveTo>
                <a:cubicBezTo>
                  <a:pt x="1662765" y="1463040"/>
                  <a:pt x="1678005" y="1469863"/>
                  <a:pt x="1689036" y="1480895"/>
                </a:cubicBezTo>
                <a:lnTo>
                  <a:pt x="1706891" y="1524000"/>
                </a:lnTo>
                <a:lnTo>
                  <a:pt x="1689036" y="1567105"/>
                </a:lnTo>
                <a:cubicBezTo>
                  <a:pt x="1678005" y="1578137"/>
                  <a:pt x="1662765" y="1584960"/>
                  <a:pt x="1645931" y="1584960"/>
                </a:cubicBezTo>
                <a:cubicBezTo>
                  <a:pt x="1629098" y="1584960"/>
                  <a:pt x="1613858" y="1578137"/>
                  <a:pt x="1602826" y="1567105"/>
                </a:cubicBezTo>
                <a:lnTo>
                  <a:pt x="1584972" y="1524000"/>
                </a:lnTo>
                <a:lnTo>
                  <a:pt x="1602826" y="1480895"/>
                </a:lnTo>
                <a:cubicBezTo>
                  <a:pt x="1613858" y="1469863"/>
                  <a:pt x="1629098" y="1463040"/>
                  <a:pt x="1645931" y="1463040"/>
                </a:cubicBezTo>
                <a:close/>
                <a:moveTo>
                  <a:pt x="1524012" y="1463040"/>
                </a:moveTo>
                <a:cubicBezTo>
                  <a:pt x="1540845" y="1463040"/>
                  <a:pt x="1556085" y="1469863"/>
                  <a:pt x="1567117" y="1480895"/>
                </a:cubicBezTo>
                <a:lnTo>
                  <a:pt x="1584972" y="1524000"/>
                </a:lnTo>
                <a:lnTo>
                  <a:pt x="1567117" y="1567105"/>
                </a:lnTo>
                <a:cubicBezTo>
                  <a:pt x="1556085" y="1578137"/>
                  <a:pt x="1540845" y="1584960"/>
                  <a:pt x="1524012" y="1584960"/>
                </a:cubicBezTo>
                <a:cubicBezTo>
                  <a:pt x="1507178" y="1584960"/>
                  <a:pt x="1491938" y="1578137"/>
                  <a:pt x="1480907" y="1567105"/>
                </a:cubicBezTo>
                <a:lnTo>
                  <a:pt x="1463052" y="1524000"/>
                </a:lnTo>
                <a:lnTo>
                  <a:pt x="1480907" y="1480895"/>
                </a:lnTo>
                <a:cubicBezTo>
                  <a:pt x="1491938" y="1469863"/>
                  <a:pt x="1507178" y="1463040"/>
                  <a:pt x="1524012" y="1463040"/>
                </a:cubicBezTo>
                <a:close/>
                <a:moveTo>
                  <a:pt x="1402092" y="1463040"/>
                </a:moveTo>
                <a:cubicBezTo>
                  <a:pt x="1418926" y="1463040"/>
                  <a:pt x="1434166" y="1469863"/>
                  <a:pt x="1445197" y="1480895"/>
                </a:cubicBezTo>
                <a:lnTo>
                  <a:pt x="1463052" y="1524000"/>
                </a:lnTo>
                <a:lnTo>
                  <a:pt x="1445197" y="1567105"/>
                </a:lnTo>
                <a:cubicBezTo>
                  <a:pt x="1434166" y="1578137"/>
                  <a:pt x="1418926" y="1584960"/>
                  <a:pt x="1402092" y="1584960"/>
                </a:cubicBezTo>
                <a:cubicBezTo>
                  <a:pt x="1385259" y="1584960"/>
                  <a:pt x="1370019" y="1578137"/>
                  <a:pt x="1358987" y="1567105"/>
                </a:cubicBezTo>
                <a:lnTo>
                  <a:pt x="1341133" y="1524000"/>
                </a:lnTo>
                <a:lnTo>
                  <a:pt x="1358987" y="1480895"/>
                </a:lnTo>
                <a:cubicBezTo>
                  <a:pt x="1370019" y="1469863"/>
                  <a:pt x="1385259" y="1463040"/>
                  <a:pt x="1402092" y="1463040"/>
                </a:cubicBezTo>
                <a:close/>
                <a:moveTo>
                  <a:pt x="1280173" y="1463040"/>
                </a:moveTo>
                <a:cubicBezTo>
                  <a:pt x="1297006" y="1463040"/>
                  <a:pt x="1312246" y="1469863"/>
                  <a:pt x="1323278" y="1480895"/>
                </a:cubicBezTo>
                <a:lnTo>
                  <a:pt x="1341133" y="1524000"/>
                </a:lnTo>
                <a:lnTo>
                  <a:pt x="1323278" y="1567105"/>
                </a:lnTo>
                <a:cubicBezTo>
                  <a:pt x="1312246" y="1578137"/>
                  <a:pt x="1297006" y="1584960"/>
                  <a:pt x="1280173" y="1584960"/>
                </a:cubicBezTo>
                <a:cubicBezTo>
                  <a:pt x="1263339" y="1584960"/>
                  <a:pt x="1248099" y="1578137"/>
                  <a:pt x="1237068" y="1567105"/>
                </a:cubicBezTo>
                <a:lnTo>
                  <a:pt x="1219213" y="1524000"/>
                </a:lnTo>
                <a:lnTo>
                  <a:pt x="1237068" y="1480895"/>
                </a:lnTo>
                <a:cubicBezTo>
                  <a:pt x="1248099" y="1469863"/>
                  <a:pt x="1263339" y="1463040"/>
                  <a:pt x="1280173" y="1463040"/>
                </a:cubicBezTo>
                <a:close/>
                <a:moveTo>
                  <a:pt x="1158253" y="1463040"/>
                </a:moveTo>
                <a:cubicBezTo>
                  <a:pt x="1175087" y="1463040"/>
                  <a:pt x="1190327" y="1469863"/>
                  <a:pt x="1201358" y="1480895"/>
                </a:cubicBezTo>
                <a:lnTo>
                  <a:pt x="1219213" y="1524000"/>
                </a:lnTo>
                <a:lnTo>
                  <a:pt x="1201358" y="1567105"/>
                </a:lnTo>
                <a:cubicBezTo>
                  <a:pt x="1190327" y="1578137"/>
                  <a:pt x="1175087" y="1584960"/>
                  <a:pt x="1158253" y="1584960"/>
                </a:cubicBezTo>
                <a:cubicBezTo>
                  <a:pt x="1141420" y="1584960"/>
                  <a:pt x="1126180" y="1578137"/>
                  <a:pt x="1115148" y="1567105"/>
                </a:cubicBezTo>
                <a:lnTo>
                  <a:pt x="1097294" y="1524000"/>
                </a:lnTo>
                <a:lnTo>
                  <a:pt x="1115148" y="1480895"/>
                </a:lnTo>
                <a:cubicBezTo>
                  <a:pt x="1126180" y="1469863"/>
                  <a:pt x="1141420" y="1463040"/>
                  <a:pt x="1158253" y="1463040"/>
                </a:cubicBezTo>
                <a:close/>
                <a:moveTo>
                  <a:pt x="1036334" y="1463040"/>
                </a:moveTo>
                <a:cubicBezTo>
                  <a:pt x="1053167" y="1463040"/>
                  <a:pt x="1068407" y="1469863"/>
                  <a:pt x="1079439" y="1480895"/>
                </a:cubicBezTo>
                <a:lnTo>
                  <a:pt x="1097294" y="1524000"/>
                </a:lnTo>
                <a:lnTo>
                  <a:pt x="1079439" y="1567105"/>
                </a:lnTo>
                <a:cubicBezTo>
                  <a:pt x="1068407" y="1578137"/>
                  <a:pt x="1053167" y="1584960"/>
                  <a:pt x="1036334" y="1584960"/>
                </a:cubicBezTo>
                <a:cubicBezTo>
                  <a:pt x="1019500" y="1584960"/>
                  <a:pt x="1004260" y="1578137"/>
                  <a:pt x="993229" y="1567105"/>
                </a:cubicBezTo>
                <a:lnTo>
                  <a:pt x="975374" y="1524000"/>
                </a:lnTo>
                <a:lnTo>
                  <a:pt x="993229" y="1480895"/>
                </a:lnTo>
                <a:cubicBezTo>
                  <a:pt x="1004260" y="1469863"/>
                  <a:pt x="1019500" y="1463040"/>
                  <a:pt x="1036334" y="1463040"/>
                </a:cubicBezTo>
                <a:close/>
                <a:moveTo>
                  <a:pt x="914414" y="1463040"/>
                </a:moveTo>
                <a:cubicBezTo>
                  <a:pt x="931248" y="1463040"/>
                  <a:pt x="946488" y="1469863"/>
                  <a:pt x="957519" y="1480895"/>
                </a:cubicBezTo>
                <a:lnTo>
                  <a:pt x="975374" y="1524000"/>
                </a:lnTo>
                <a:lnTo>
                  <a:pt x="957519" y="1567105"/>
                </a:lnTo>
                <a:cubicBezTo>
                  <a:pt x="946488" y="1578137"/>
                  <a:pt x="931248" y="1584960"/>
                  <a:pt x="914414" y="1584960"/>
                </a:cubicBezTo>
                <a:cubicBezTo>
                  <a:pt x="897581" y="1584960"/>
                  <a:pt x="882341" y="1578137"/>
                  <a:pt x="871309" y="1567105"/>
                </a:cubicBezTo>
                <a:lnTo>
                  <a:pt x="853454" y="1524000"/>
                </a:lnTo>
                <a:lnTo>
                  <a:pt x="871309" y="1480895"/>
                </a:lnTo>
                <a:cubicBezTo>
                  <a:pt x="882341" y="1469863"/>
                  <a:pt x="897581" y="1463040"/>
                  <a:pt x="914414" y="1463040"/>
                </a:cubicBezTo>
                <a:close/>
                <a:moveTo>
                  <a:pt x="792495" y="1463040"/>
                </a:moveTo>
                <a:cubicBezTo>
                  <a:pt x="809328" y="1463040"/>
                  <a:pt x="824568" y="1469863"/>
                  <a:pt x="835600" y="1480895"/>
                </a:cubicBezTo>
                <a:lnTo>
                  <a:pt x="853454" y="1524000"/>
                </a:lnTo>
                <a:lnTo>
                  <a:pt x="835600" y="1567105"/>
                </a:lnTo>
                <a:cubicBezTo>
                  <a:pt x="824568" y="1578137"/>
                  <a:pt x="809328" y="1584960"/>
                  <a:pt x="792495" y="1584960"/>
                </a:cubicBezTo>
                <a:cubicBezTo>
                  <a:pt x="758828" y="1584960"/>
                  <a:pt x="731535" y="1557667"/>
                  <a:pt x="731535" y="1524000"/>
                </a:cubicBezTo>
                <a:cubicBezTo>
                  <a:pt x="731535" y="1490333"/>
                  <a:pt x="758828" y="1463040"/>
                  <a:pt x="792495" y="1463040"/>
                </a:cubicBezTo>
                <a:close/>
                <a:moveTo>
                  <a:pt x="670575" y="1463040"/>
                </a:moveTo>
                <a:cubicBezTo>
                  <a:pt x="704242" y="1463040"/>
                  <a:pt x="731535" y="1490333"/>
                  <a:pt x="731535" y="1524000"/>
                </a:cubicBezTo>
                <a:cubicBezTo>
                  <a:pt x="731535" y="1557667"/>
                  <a:pt x="704242" y="1584960"/>
                  <a:pt x="670575" y="1584960"/>
                </a:cubicBezTo>
                <a:cubicBezTo>
                  <a:pt x="653742" y="1584960"/>
                  <a:pt x="638502" y="1578137"/>
                  <a:pt x="627470" y="1567105"/>
                </a:cubicBezTo>
                <a:lnTo>
                  <a:pt x="609616" y="1524000"/>
                </a:lnTo>
                <a:lnTo>
                  <a:pt x="627470" y="1480895"/>
                </a:lnTo>
                <a:cubicBezTo>
                  <a:pt x="638502" y="1469863"/>
                  <a:pt x="653742" y="1463040"/>
                  <a:pt x="670575" y="1463040"/>
                </a:cubicBezTo>
                <a:close/>
                <a:moveTo>
                  <a:pt x="548656" y="1463040"/>
                </a:moveTo>
                <a:cubicBezTo>
                  <a:pt x="565489" y="1463040"/>
                  <a:pt x="580729" y="1469863"/>
                  <a:pt x="591761" y="1480895"/>
                </a:cubicBezTo>
                <a:lnTo>
                  <a:pt x="609616" y="1524000"/>
                </a:lnTo>
                <a:lnTo>
                  <a:pt x="591761" y="1567105"/>
                </a:lnTo>
                <a:cubicBezTo>
                  <a:pt x="580729" y="1578137"/>
                  <a:pt x="565489" y="1584960"/>
                  <a:pt x="548656" y="1584960"/>
                </a:cubicBezTo>
                <a:cubicBezTo>
                  <a:pt x="531822" y="1584960"/>
                  <a:pt x="516582" y="1578137"/>
                  <a:pt x="505551" y="1567105"/>
                </a:cubicBezTo>
                <a:lnTo>
                  <a:pt x="487696" y="1524000"/>
                </a:lnTo>
                <a:lnTo>
                  <a:pt x="505551" y="1480895"/>
                </a:lnTo>
                <a:cubicBezTo>
                  <a:pt x="516582" y="1469863"/>
                  <a:pt x="531822" y="1463040"/>
                  <a:pt x="548656" y="1463040"/>
                </a:cubicBezTo>
                <a:close/>
                <a:moveTo>
                  <a:pt x="426737" y="1463040"/>
                </a:moveTo>
                <a:cubicBezTo>
                  <a:pt x="443570" y="1463040"/>
                  <a:pt x="458810" y="1469863"/>
                  <a:pt x="469841" y="1480895"/>
                </a:cubicBezTo>
                <a:lnTo>
                  <a:pt x="487696" y="1524000"/>
                </a:lnTo>
                <a:lnTo>
                  <a:pt x="469841" y="1567105"/>
                </a:lnTo>
                <a:cubicBezTo>
                  <a:pt x="458810" y="1578137"/>
                  <a:pt x="443570" y="1584960"/>
                  <a:pt x="426737" y="1584960"/>
                </a:cubicBezTo>
                <a:cubicBezTo>
                  <a:pt x="409903" y="1584960"/>
                  <a:pt x="394663" y="1578137"/>
                  <a:pt x="383631" y="1567105"/>
                </a:cubicBezTo>
                <a:lnTo>
                  <a:pt x="365777" y="1524000"/>
                </a:lnTo>
                <a:lnTo>
                  <a:pt x="383631" y="1480895"/>
                </a:lnTo>
                <a:cubicBezTo>
                  <a:pt x="394663" y="1469863"/>
                  <a:pt x="409903" y="1463040"/>
                  <a:pt x="426737" y="1463040"/>
                </a:cubicBezTo>
                <a:close/>
                <a:moveTo>
                  <a:pt x="304817" y="1463040"/>
                </a:moveTo>
                <a:cubicBezTo>
                  <a:pt x="321650" y="1463040"/>
                  <a:pt x="336890" y="1469863"/>
                  <a:pt x="347922" y="1480895"/>
                </a:cubicBezTo>
                <a:lnTo>
                  <a:pt x="365777" y="1524000"/>
                </a:lnTo>
                <a:lnTo>
                  <a:pt x="347922" y="1567105"/>
                </a:lnTo>
                <a:cubicBezTo>
                  <a:pt x="336890" y="1578137"/>
                  <a:pt x="321650" y="1584960"/>
                  <a:pt x="304817" y="1584960"/>
                </a:cubicBezTo>
                <a:cubicBezTo>
                  <a:pt x="287984" y="1584960"/>
                  <a:pt x="272743" y="1578137"/>
                  <a:pt x="261712" y="1567105"/>
                </a:cubicBezTo>
                <a:lnTo>
                  <a:pt x="243857" y="1524000"/>
                </a:lnTo>
                <a:lnTo>
                  <a:pt x="261712" y="1480895"/>
                </a:lnTo>
                <a:cubicBezTo>
                  <a:pt x="272743" y="1469863"/>
                  <a:pt x="287984" y="1463040"/>
                  <a:pt x="304817" y="1463040"/>
                </a:cubicBezTo>
                <a:close/>
                <a:moveTo>
                  <a:pt x="182897" y="1463040"/>
                </a:moveTo>
                <a:cubicBezTo>
                  <a:pt x="199731" y="1463040"/>
                  <a:pt x="214971" y="1469863"/>
                  <a:pt x="226002" y="1480895"/>
                </a:cubicBezTo>
                <a:lnTo>
                  <a:pt x="243857" y="1524000"/>
                </a:lnTo>
                <a:lnTo>
                  <a:pt x="226002" y="1567105"/>
                </a:lnTo>
                <a:cubicBezTo>
                  <a:pt x="214971" y="1578137"/>
                  <a:pt x="199731" y="1584960"/>
                  <a:pt x="182897" y="1584960"/>
                </a:cubicBezTo>
                <a:cubicBezTo>
                  <a:pt x="166064" y="1584960"/>
                  <a:pt x="150824" y="1578137"/>
                  <a:pt x="139792" y="1567105"/>
                </a:cubicBezTo>
                <a:lnTo>
                  <a:pt x="121938" y="1524000"/>
                </a:lnTo>
                <a:lnTo>
                  <a:pt x="139792" y="1480895"/>
                </a:lnTo>
                <a:cubicBezTo>
                  <a:pt x="150824" y="1469863"/>
                  <a:pt x="166064" y="1463040"/>
                  <a:pt x="182897" y="1463040"/>
                </a:cubicBezTo>
                <a:close/>
                <a:moveTo>
                  <a:pt x="60978" y="1463040"/>
                </a:moveTo>
                <a:cubicBezTo>
                  <a:pt x="77811" y="1463040"/>
                  <a:pt x="93051" y="1469863"/>
                  <a:pt x="104083" y="1480895"/>
                </a:cubicBezTo>
                <a:lnTo>
                  <a:pt x="121938" y="1524000"/>
                </a:lnTo>
                <a:lnTo>
                  <a:pt x="104083" y="1567105"/>
                </a:lnTo>
                <a:cubicBezTo>
                  <a:pt x="93051" y="1578137"/>
                  <a:pt x="77811" y="1584960"/>
                  <a:pt x="60978" y="1584960"/>
                </a:cubicBezTo>
                <a:cubicBezTo>
                  <a:pt x="27311" y="1584960"/>
                  <a:pt x="18" y="1557667"/>
                  <a:pt x="18" y="1524000"/>
                </a:cubicBezTo>
                <a:cubicBezTo>
                  <a:pt x="18" y="1490333"/>
                  <a:pt x="27311" y="1463040"/>
                  <a:pt x="60978" y="1463040"/>
                </a:cubicBezTo>
                <a:close/>
                <a:moveTo>
                  <a:pt x="12009102" y="1341120"/>
                </a:moveTo>
                <a:cubicBezTo>
                  <a:pt x="12025936" y="1341120"/>
                  <a:pt x="12041176" y="1347943"/>
                  <a:pt x="12052207" y="1358975"/>
                </a:cubicBezTo>
                <a:lnTo>
                  <a:pt x="12070061" y="1402078"/>
                </a:lnTo>
                <a:lnTo>
                  <a:pt x="12087916" y="1358975"/>
                </a:lnTo>
                <a:cubicBezTo>
                  <a:pt x="12098947" y="1347943"/>
                  <a:pt x="12114187" y="1341120"/>
                  <a:pt x="12131021" y="1341120"/>
                </a:cubicBezTo>
                <a:cubicBezTo>
                  <a:pt x="12164688" y="1341120"/>
                  <a:pt x="12191981" y="1368413"/>
                  <a:pt x="12191981" y="1402080"/>
                </a:cubicBezTo>
                <a:cubicBezTo>
                  <a:pt x="12191981" y="1435747"/>
                  <a:pt x="12164688" y="1463040"/>
                  <a:pt x="12131021" y="1463040"/>
                </a:cubicBezTo>
                <a:cubicBezTo>
                  <a:pt x="12114187" y="1463040"/>
                  <a:pt x="12098947" y="1456216"/>
                  <a:pt x="12087916" y="1445185"/>
                </a:cubicBezTo>
                <a:lnTo>
                  <a:pt x="12070061" y="1402081"/>
                </a:lnTo>
                <a:lnTo>
                  <a:pt x="12052207" y="1445185"/>
                </a:lnTo>
                <a:cubicBezTo>
                  <a:pt x="12041176" y="1456216"/>
                  <a:pt x="12025936" y="1463040"/>
                  <a:pt x="12009102" y="1463040"/>
                </a:cubicBezTo>
                <a:cubicBezTo>
                  <a:pt x="11975435" y="1463040"/>
                  <a:pt x="11948142" y="1435747"/>
                  <a:pt x="11948142" y="1402080"/>
                </a:cubicBezTo>
                <a:cubicBezTo>
                  <a:pt x="11948142" y="1368413"/>
                  <a:pt x="11975435" y="1341120"/>
                  <a:pt x="12009102" y="1341120"/>
                </a:cubicBezTo>
                <a:close/>
                <a:moveTo>
                  <a:pt x="11887182" y="1341120"/>
                </a:moveTo>
                <a:cubicBezTo>
                  <a:pt x="11920849" y="1341120"/>
                  <a:pt x="11948142" y="1368413"/>
                  <a:pt x="11948142" y="1402080"/>
                </a:cubicBezTo>
                <a:cubicBezTo>
                  <a:pt x="11948142" y="1435747"/>
                  <a:pt x="11920849" y="1463040"/>
                  <a:pt x="11887182" y="1463040"/>
                </a:cubicBezTo>
                <a:cubicBezTo>
                  <a:pt x="11853515" y="1463040"/>
                  <a:pt x="11826222" y="1435747"/>
                  <a:pt x="11826222" y="1402080"/>
                </a:cubicBezTo>
                <a:cubicBezTo>
                  <a:pt x="11826222" y="1368413"/>
                  <a:pt x="11853515" y="1341120"/>
                  <a:pt x="11887182" y="1341120"/>
                </a:cubicBezTo>
                <a:close/>
                <a:moveTo>
                  <a:pt x="11765261" y="1341120"/>
                </a:moveTo>
                <a:cubicBezTo>
                  <a:pt x="11798928" y="1341120"/>
                  <a:pt x="11826221" y="1368413"/>
                  <a:pt x="11826221" y="1402080"/>
                </a:cubicBezTo>
                <a:cubicBezTo>
                  <a:pt x="11826221" y="1435747"/>
                  <a:pt x="11798928" y="1463040"/>
                  <a:pt x="11765261" y="1463040"/>
                </a:cubicBezTo>
                <a:cubicBezTo>
                  <a:pt x="11731594" y="1463040"/>
                  <a:pt x="11704301" y="1435747"/>
                  <a:pt x="11704301" y="1402080"/>
                </a:cubicBezTo>
                <a:cubicBezTo>
                  <a:pt x="11704301" y="1368413"/>
                  <a:pt x="11731594" y="1341120"/>
                  <a:pt x="11765261" y="1341120"/>
                </a:cubicBezTo>
                <a:close/>
                <a:moveTo>
                  <a:pt x="11521422" y="1341120"/>
                </a:moveTo>
                <a:cubicBezTo>
                  <a:pt x="11538255" y="1341120"/>
                  <a:pt x="11553495" y="1347943"/>
                  <a:pt x="11564527" y="1358975"/>
                </a:cubicBezTo>
                <a:lnTo>
                  <a:pt x="11582381" y="1402079"/>
                </a:lnTo>
                <a:lnTo>
                  <a:pt x="11600236" y="1358975"/>
                </a:lnTo>
                <a:cubicBezTo>
                  <a:pt x="11611268" y="1347943"/>
                  <a:pt x="11626508" y="1341120"/>
                  <a:pt x="11643341" y="1341120"/>
                </a:cubicBezTo>
                <a:cubicBezTo>
                  <a:pt x="11677008" y="1341120"/>
                  <a:pt x="11704301" y="1368413"/>
                  <a:pt x="11704301" y="1402080"/>
                </a:cubicBezTo>
                <a:cubicBezTo>
                  <a:pt x="11704301" y="1435747"/>
                  <a:pt x="11677008" y="1463040"/>
                  <a:pt x="11643341" y="1463040"/>
                </a:cubicBezTo>
                <a:cubicBezTo>
                  <a:pt x="11626508" y="1463040"/>
                  <a:pt x="11611268" y="1456216"/>
                  <a:pt x="11600236" y="1445185"/>
                </a:cubicBezTo>
                <a:lnTo>
                  <a:pt x="11582381" y="1402081"/>
                </a:lnTo>
                <a:lnTo>
                  <a:pt x="11564527" y="1445185"/>
                </a:lnTo>
                <a:cubicBezTo>
                  <a:pt x="11553495" y="1456216"/>
                  <a:pt x="11538255" y="1463040"/>
                  <a:pt x="11521422" y="1463040"/>
                </a:cubicBezTo>
                <a:cubicBezTo>
                  <a:pt x="11487755" y="1463040"/>
                  <a:pt x="11460462" y="1435747"/>
                  <a:pt x="11460462" y="1402080"/>
                </a:cubicBezTo>
                <a:cubicBezTo>
                  <a:pt x="11460462" y="1368413"/>
                  <a:pt x="11487755" y="1341120"/>
                  <a:pt x="11521422" y="1341120"/>
                </a:cubicBezTo>
                <a:close/>
                <a:moveTo>
                  <a:pt x="11399502" y="1341120"/>
                </a:moveTo>
                <a:cubicBezTo>
                  <a:pt x="11433169" y="1341120"/>
                  <a:pt x="11460462" y="1368413"/>
                  <a:pt x="11460462" y="1402080"/>
                </a:cubicBezTo>
                <a:cubicBezTo>
                  <a:pt x="11460462" y="1435747"/>
                  <a:pt x="11433169" y="1463040"/>
                  <a:pt x="11399502" y="1463040"/>
                </a:cubicBezTo>
                <a:cubicBezTo>
                  <a:pt x="11365835" y="1463040"/>
                  <a:pt x="11338542" y="1435747"/>
                  <a:pt x="11338542" y="1402080"/>
                </a:cubicBezTo>
                <a:cubicBezTo>
                  <a:pt x="11338542" y="1368413"/>
                  <a:pt x="11365835" y="1341120"/>
                  <a:pt x="11399502" y="1341120"/>
                </a:cubicBezTo>
                <a:close/>
                <a:moveTo>
                  <a:pt x="11155662" y="1341120"/>
                </a:moveTo>
                <a:cubicBezTo>
                  <a:pt x="11172496" y="1341120"/>
                  <a:pt x="11187736" y="1347943"/>
                  <a:pt x="11198767" y="1358975"/>
                </a:cubicBezTo>
                <a:lnTo>
                  <a:pt x="11216622" y="1402078"/>
                </a:lnTo>
                <a:lnTo>
                  <a:pt x="11234476" y="1358975"/>
                </a:lnTo>
                <a:cubicBezTo>
                  <a:pt x="11245507" y="1347943"/>
                  <a:pt x="11260747" y="1341120"/>
                  <a:pt x="11277581" y="1341120"/>
                </a:cubicBezTo>
                <a:cubicBezTo>
                  <a:pt x="11311248" y="1341120"/>
                  <a:pt x="11338541" y="1368413"/>
                  <a:pt x="11338541" y="1402080"/>
                </a:cubicBezTo>
                <a:cubicBezTo>
                  <a:pt x="11338541" y="1435747"/>
                  <a:pt x="11311248" y="1463040"/>
                  <a:pt x="11277581" y="1463040"/>
                </a:cubicBezTo>
                <a:cubicBezTo>
                  <a:pt x="11260747" y="1463040"/>
                  <a:pt x="11245507" y="1456216"/>
                  <a:pt x="11234476" y="1445185"/>
                </a:cubicBezTo>
                <a:lnTo>
                  <a:pt x="11216622" y="1402081"/>
                </a:lnTo>
                <a:lnTo>
                  <a:pt x="11198767" y="1445185"/>
                </a:lnTo>
                <a:cubicBezTo>
                  <a:pt x="11187736" y="1456216"/>
                  <a:pt x="11172496" y="1463040"/>
                  <a:pt x="11155662" y="1463040"/>
                </a:cubicBezTo>
                <a:cubicBezTo>
                  <a:pt x="11121995" y="1463040"/>
                  <a:pt x="11094702" y="1435747"/>
                  <a:pt x="11094702" y="1402080"/>
                </a:cubicBezTo>
                <a:cubicBezTo>
                  <a:pt x="11094702" y="1368413"/>
                  <a:pt x="11121995" y="1341120"/>
                  <a:pt x="11155662" y="1341120"/>
                </a:cubicBezTo>
                <a:close/>
                <a:moveTo>
                  <a:pt x="11033742" y="1341120"/>
                </a:moveTo>
                <a:cubicBezTo>
                  <a:pt x="11067409" y="1341120"/>
                  <a:pt x="11094702" y="1368413"/>
                  <a:pt x="11094702" y="1402080"/>
                </a:cubicBezTo>
                <a:cubicBezTo>
                  <a:pt x="11094702" y="1435747"/>
                  <a:pt x="11067409" y="1463040"/>
                  <a:pt x="11033742" y="1463040"/>
                </a:cubicBezTo>
                <a:cubicBezTo>
                  <a:pt x="11000075" y="1463040"/>
                  <a:pt x="10972782" y="1435747"/>
                  <a:pt x="10972782" y="1402080"/>
                </a:cubicBezTo>
                <a:cubicBezTo>
                  <a:pt x="10972782" y="1368413"/>
                  <a:pt x="11000075" y="1341120"/>
                  <a:pt x="11033742" y="1341120"/>
                </a:cubicBezTo>
                <a:close/>
                <a:moveTo>
                  <a:pt x="10911821" y="1341120"/>
                </a:moveTo>
                <a:cubicBezTo>
                  <a:pt x="10945488" y="1341120"/>
                  <a:pt x="10972781" y="1368413"/>
                  <a:pt x="10972781" y="1402080"/>
                </a:cubicBezTo>
                <a:cubicBezTo>
                  <a:pt x="10972781" y="1435747"/>
                  <a:pt x="10945488" y="1463040"/>
                  <a:pt x="10911821" y="1463040"/>
                </a:cubicBezTo>
                <a:cubicBezTo>
                  <a:pt x="10878154" y="1463040"/>
                  <a:pt x="10850861" y="1435747"/>
                  <a:pt x="10850861" y="1402080"/>
                </a:cubicBezTo>
                <a:cubicBezTo>
                  <a:pt x="10850861" y="1368413"/>
                  <a:pt x="10878154" y="1341120"/>
                  <a:pt x="10911821" y="1341120"/>
                </a:cubicBezTo>
                <a:close/>
                <a:moveTo>
                  <a:pt x="10667982" y="1341120"/>
                </a:moveTo>
                <a:cubicBezTo>
                  <a:pt x="10684816" y="1341120"/>
                  <a:pt x="10700056" y="1347943"/>
                  <a:pt x="10711087" y="1358975"/>
                </a:cubicBezTo>
                <a:lnTo>
                  <a:pt x="10728942" y="1402078"/>
                </a:lnTo>
                <a:lnTo>
                  <a:pt x="10746796" y="1358975"/>
                </a:lnTo>
                <a:cubicBezTo>
                  <a:pt x="10757827" y="1347943"/>
                  <a:pt x="10773067" y="1341120"/>
                  <a:pt x="10789901" y="1341120"/>
                </a:cubicBezTo>
                <a:cubicBezTo>
                  <a:pt x="10823568" y="1341120"/>
                  <a:pt x="10850861" y="1368413"/>
                  <a:pt x="10850861" y="1402080"/>
                </a:cubicBezTo>
                <a:cubicBezTo>
                  <a:pt x="10850861" y="1435747"/>
                  <a:pt x="10823568" y="1463040"/>
                  <a:pt x="10789901" y="1463040"/>
                </a:cubicBezTo>
                <a:cubicBezTo>
                  <a:pt x="10773067" y="1463040"/>
                  <a:pt x="10757827" y="1456216"/>
                  <a:pt x="10746796" y="1445185"/>
                </a:cubicBezTo>
                <a:lnTo>
                  <a:pt x="10728942" y="1402081"/>
                </a:lnTo>
                <a:lnTo>
                  <a:pt x="10711087" y="1445185"/>
                </a:lnTo>
                <a:cubicBezTo>
                  <a:pt x="10700056" y="1456216"/>
                  <a:pt x="10684816" y="1463040"/>
                  <a:pt x="10667982" y="1463040"/>
                </a:cubicBezTo>
                <a:cubicBezTo>
                  <a:pt x="10634315" y="1463040"/>
                  <a:pt x="10607022" y="1435747"/>
                  <a:pt x="10607022" y="1402080"/>
                </a:cubicBezTo>
                <a:cubicBezTo>
                  <a:pt x="10607022" y="1368413"/>
                  <a:pt x="10634315" y="1341120"/>
                  <a:pt x="10667982" y="1341120"/>
                </a:cubicBezTo>
                <a:close/>
                <a:moveTo>
                  <a:pt x="10546062" y="1341120"/>
                </a:moveTo>
                <a:cubicBezTo>
                  <a:pt x="10579729" y="1341120"/>
                  <a:pt x="10607022" y="1368413"/>
                  <a:pt x="10607022" y="1402080"/>
                </a:cubicBezTo>
                <a:cubicBezTo>
                  <a:pt x="10607022" y="1435747"/>
                  <a:pt x="10579729" y="1463040"/>
                  <a:pt x="10546062" y="1463040"/>
                </a:cubicBezTo>
                <a:cubicBezTo>
                  <a:pt x="10512395" y="1463040"/>
                  <a:pt x="10485102" y="1435747"/>
                  <a:pt x="10485102" y="1402080"/>
                </a:cubicBezTo>
                <a:cubicBezTo>
                  <a:pt x="10485102" y="1368413"/>
                  <a:pt x="10512395" y="1341120"/>
                  <a:pt x="10546062" y="1341120"/>
                </a:cubicBezTo>
                <a:close/>
                <a:moveTo>
                  <a:pt x="10424141" y="1341120"/>
                </a:moveTo>
                <a:cubicBezTo>
                  <a:pt x="10457808" y="1341120"/>
                  <a:pt x="10485101" y="1368413"/>
                  <a:pt x="10485101" y="1402080"/>
                </a:cubicBezTo>
                <a:cubicBezTo>
                  <a:pt x="10485101" y="1435747"/>
                  <a:pt x="10457808" y="1463040"/>
                  <a:pt x="10424141" y="1463040"/>
                </a:cubicBezTo>
                <a:cubicBezTo>
                  <a:pt x="10390474" y="1463040"/>
                  <a:pt x="10363181" y="1435747"/>
                  <a:pt x="10363181" y="1402080"/>
                </a:cubicBezTo>
                <a:cubicBezTo>
                  <a:pt x="10363181" y="1368413"/>
                  <a:pt x="10390474" y="1341120"/>
                  <a:pt x="10424141" y="1341120"/>
                </a:cubicBezTo>
                <a:close/>
                <a:moveTo>
                  <a:pt x="10180302" y="1341120"/>
                </a:moveTo>
                <a:cubicBezTo>
                  <a:pt x="10197135" y="1341120"/>
                  <a:pt x="10212376" y="1347943"/>
                  <a:pt x="10223407" y="1358975"/>
                </a:cubicBezTo>
                <a:lnTo>
                  <a:pt x="10241261" y="1402078"/>
                </a:lnTo>
                <a:lnTo>
                  <a:pt x="10259116" y="1358975"/>
                </a:lnTo>
                <a:cubicBezTo>
                  <a:pt x="10270147" y="1347943"/>
                  <a:pt x="10285387" y="1341120"/>
                  <a:pt x="10302221" y="1341120"/>
                </a:cubicBezTo>
                <a:cubicBezTo>
                  <a:pt x="10335888" y="1341120"/>
                  <a:pt x="10363181" y="1368413"/>
                  <a:pt x="10363181" y="1402080"/>
                </a:cubicBezTo>
                <a:cubicBezTo>
                  <a:pt x="10363181" y="1435747"/>
                  <a:pt x="10335888" y="1463040"/>
                  <a:pt x="10302221" y="1463040"/>
                </a:cubicBezTo>
                <a:cubicBezTo>
                  <a:pt x="10285387" y="1463040"/>
                  <a:pt x="10270147" y="1456216"/>
                  <a:pt x="10259116" y="1445185"/>
                </a:cubicBezTo>
                <a:lnTo>
                  <a:pt x="10241261" y="1402081"/>
                </a:lnTo>
                <a:lnTo>
                  <a:pt x="10223407" y="1445185"/>
                </a:lnTo>
                <a:cubicBezTo>
                  <a:pt x="10212376" y="1456216"/>
                  <a:pt x="10197135" y="1463040"/>
                  <a:pt x="10180302" y="1463040"/>
                </a:cubicBezTo>
                <a:cubicBezTo>
                  <a:pt x="10146635" y="1463040"/>
                  <a:pt x="10119342" y="1435747"/>
                  <a:pt x="10119342" y="1402080"/>
                </a:cubicBezTo>
                <a:cubicBezTo>
                  <a:pt x="10119342" y="1368413"/>
                  <a:pt x="10146635" y="1341120"/>
                  <a:pt x="10180302" y="1341120"/>
                </a:cubicBezTo>
                <a:close/>
                <a:moveTo>
                  <a:pt x="10058381" y="1341120"/>
                </a:moveTo>
                <a:cubicBezTo>
                  <a:pt x="10092048" y="1341120"/>
                  <a:pt x="10119341" y="1368413"/>
                  <a:pt x="10119341" y="1402080"/>
                </a:cubicBezTo>
                <a:cubicBezTo>
                  <a:pt x="10119341" y="1435747"/>
                  <a:pt x="10092048" y="1463040"/>
                  <a:pt x="10058381" y="1463040"/>
                </a:cubicBezTo>
                <a:cubicBezTo>
                  <a:pt x="10024714" y="1463040"/>
                  <a:pt x="9997421" y="1435747"/>
                  <a:pt x="9997421" y="1402080"/>
                </a:cubicBezTo>
                <a:cubicBezTo>
                  <a:pt x="9997421" y="1368413"/>
                  <a:pt x="10024714" y="1341120"/>
                  <a:pt x="10058381" y="1341120"/>
                </a:cubicBezTo>
                <a:close/>
                <a:moveTo>
                  <a:pt x="9814542" y="1341120"/>
                </a:moveTo>
                <a:cubicBezTo>
                  <a:pt x="9831375" y="1341120"/>
                  <a:pt x="9846616" y="1347943"/>
                  <a:pt x="9857647" y="1358975"/>
                </a:cubicBezTo>
                <a:lnTo>
                  <a:pt x="9875501" y="1402078"/>
                </a:lnTo>
                <a:lnTo>
                  <a:pt x="9893356" y="1358975"/>
                </a:lnTo>
                <a:cubicBezTo>
                  <a:pt x="9904387" y="1347943"/>
                  <a:pt x="9919627" y="1341120"/>
                  <a:pt x="9936461" y="1341120"/>
                </a:cubicBezTo>
                <a:cubicBezTo>
                  <a:pt x="9970128" y="1341120"/>
                  <a:pt x="9997421" y="1368413"/>
                  <a:pt x="9997421" y="1402080"/>
                </a:cubicBezTo>
                <a:cubicBezTo>
                  <a:pt x="9997421" y="1435747"/>
                  <a:pt x="9970128" y="1463040"/>
                  <a:pt x="9936461" y="1463040"/>
                </a:cubicBezTo>
                <a:cubicBezTo>
                  <a:pt x="9919627" y="1463040"/>
                  <a:pt x="9904387" y="1456216"/>
                  <a:pt x="9893356" y="1445185"/>
                </a:cubicBezTo>
                <a:lnTo>
                  <a:pt x="9875501" y="1402081"/>
                </a:lnTo>
                <a:lnTo>
                  <a:pt x="9857647" y="1445185"/>
                </a:lnTo>
                <a:cubicBezTo>
                  <a:pt x="9846616" y="1456216"/>
                  <a:pt x="9831375" y="1463040"/>
                  <a:pt x="9814542" y="1463040"/>
                </a:cubicBezTo>
                <a:cubicBezTo>
                  <a:pt x="9780875" y="1463040"/>
                  <a:pt x="9753582" y="1435747"/>
                  <a:pt x="9753582" y="1402080"/>
                </a:cubicBezTo>
                <a:cubicBezTo>
                  <a:pt x="9753582" y="1368413"/>
                  <a:pt x="9780875" y="1341120"/>
                  <a:pt x="9814542" y="1341120"/>
                </a:cubicBezTo>
                <a:close/>
                <a:moveTo>
                  <a:pt x="9692622" y="1341120"/>
                </a:moveTo>
                <a:cubicBezTo>
                  <a:pt x="9726289" y="1341120"/>
                  <a:pt x="9753582" y="1368413"/>
                  <a:pt x="9753582" y="1402080"/>
                </a:cubicBezTo>
                <a:cubicBezTo>
                  <a:pt x="9753582" y="1435747"/>
                  <a:pt x="9726289" y="1463040"/>
                  <a:pt x="9692622" y="1463040"/>
                </a:cubicBezTo>
                <a:cubicBezTo>
                  <a:pt x="9658955" y="1463040"/>
                  <a:pt x="9631662" y="1435747"/>
                  <a:pt x="9631662" y="1402080"/>
                </a:cubicBezTo>
                <a:cubicBezTo>
                  <a:pt x="9631662" y="1368413"/>
                  <a:pt x="9658955" y="1341120"/>
                  <a:pt x="9692622" y="1341120"/>
                </a:cubicBezTo>
                <a:close/>
                <a:moveTo>
                  <a:pt x="9570701" y="1341120"/>
                </a:moveTo>
                <a:cubicBezTo>
                  <a:pt x="9604368" y="1341120"/>
                  <a:pt x="9631661" y="1368413"/>
                  <a:pt x="9631661" y="1402080"/>
                </a:cubicBezTo>
                <a:cubicBezTo>
                  <a:pt x="9631661" y="1435747"/>
                  <a:pt x="9604368" y="1463040"/>
                  <a:pt x="9570701" y="1463040"/>
                </a:cubicBezTo>
                <a:cubicBezTo>
                  <a:pt x="9537034" y="1463040"/>
                  <a:pt x="9509741" y="1435747"/>
                  <a:pt x="9509741" y="1402080"/>
                </a:cubicBezTo>
                <a:cubicBezTo>
                  <a:pt x="9509741" y="1368413"/>
                  <a:pt x="9537034" y="1341120"/>
                  <a:pt x="9570701" y="1341120"/>
                </a:cubicBezTo>
                <a:close/>
                <a:moveTo>
                  <a:pt x="9326862" y="1341120"/>
                </a:moveTo>
                <a:cubicBezTo>
                  <a:pt x="9343696" y="1341120"/>
                  <a:pt x="9358936" y="1347943"/>
                  <a:pt x="9369967" y="1358975"/>
                </a:cubicBezTo>
                <a:lnTo>
                  <a:pt x="9387821" y="1402078"/>
                </a:lnTo>
                <a:lnTo>
                  <a:pt x="9405676" y="1358975"/>
                </a:lnTo>
                <a:cubicBezTo>
                  <a:pt x="9416707" y="1347943"/>
                  <a:pt x="9431947" y="1341120"/>
                  <a:pt x="9448781" y="1341120"/>
                </a:cubicBezTo>
                <a:cubicBezTo>
                  <a:pt x="9482448" y="1341120"/>
                  <a:pt x="9509741" y="1368413"/>
                  <a:pt x="9509741" y="1402080"/>
                </a:cubicBezTo>
                <a:cubicBezTo>
                  <a:pt x="9509741" y="1435747"/>
                  <a:pt x="9482448" y="1463040"/>
                  <a:pt x="9448781" y="1463040"/>
                </a:cubicBezTo>
                <a:cubicBezTo>
                  <a:pt x="9431947" y="1463040"/>
                  <a:pt x="9416707" y="1456216"/>
                  <a:pt x="9405676" y="1445185"/>
                </a:cubicBezTo>
                <a:lnTo>
                  <a:pt x="9387821" y="1402081"/>
                </a:lnTo>
                <a:lnTo>
                  <a:pt x="9369967" y="1445185"/>
                </a:lnTo>
                <a:cubicBezTo>
                  <a:pt x="9358936" y="1456216"/>
                  <a:pt x="9343696" y="1463040"/>
                  <a:pt x="9326862" y="1463040"/>
                </a:cubicBezTo>
                <a:cubicBezTo>
                  <a:pt x="9293195" y="1463040"/>
                  <a:pt x="9265902" y="1435747"/>
                  <a:pt x="9265902" y="1402080"/>
                </a:cubicBezTo>
                <a:cubicBezTo>
                  <a:pt x="9265902" y="1368413"/>
                  <a:pt x="9293195" y="1341120"/>
                  <a:pt x="9326862" y="1341120"/>
                </a:cubicBezTo>
                <a:close/>
                <a:moveTo>
                  <a:pt x="9204941" y="1341120"/>
                </a:moveTo>
                <a:cubicBezTo>
                  <a:pt x="9238608" y="1341120"/>
                  <a:pt x="9265901" y="1368413"/>
                  <a:pt x="9265901" y="1402080"/>
                </a:cubicBezTo>
                <a:cubicBezTo>
                  <a:pt x="9265901" y="1435747"/>
                  <a:pt x="9238608" y="1463040"/>
                  <a:pt x="9204941" y="1463040"/>
                </a:cubicBezTo>
                <a:cubicBezTo>
                  <a:pt x="9171274" y="1463040"/>
                  <a:pt x="9143981" y="1435747"/>
                  <a:pt x="9143981" y="1402080"/>
                </a:cubicBezTo>
                <a:cubicBezTo>
                  <a:pt x="9143981" y="1368413"/>
                  <a:pt x="9171274" y="1341120"/>
                  <a:pt x="9204941" y="1341120"/>
                </a:cubicBezTo>
                <a:close/>
                <a:moveTo>
                  <a:pt x="8961102" y="1341120"/>
                </a:moveTo>
                <a:cubicBezTo>
                  <a:pt x="8977935" y="1341120"/>
                  <a:pt x="8993175" y="1347943"/>
                  <a:pt x="9004207" y="1358975"/>
                </a:cubicBezTo>
                <a:lnTo>
                  <a:pt x="9022062" y="1402079"/>
                </a:lnTo>
                <a:lnTo>
                  <a:pt x="9039916" y="1358975"/>
                </a:lnTo>
                <a:cubicBezTo>
                  <a:pt x="9050948" y="1347943"/>
                  <a:pt x="9066187" y="1341120"/>
                  <a:pt x="9083021" y="1341120"/>
                </a:cubicBezTo>
                <a:cubicBezTo>
                  <a:pt x="9116688" y="1341120"/>
                  <a:pt x="9143981" y="1368413"/>
                  <a:pt x="9143981" y="1402080"/>
                </a:cubicBezTo>
                <a:cubicBezTo>
                  <a:pt x="9143981" y="1435747"/>
                  <a:pt x="9116688" y="1463040"/>
                  <a:pt x="9083021" y="1463040"/>
                </a:cubicBezTo>
                <a:cubicBezTo>
                  <a:pt x="9066187" y="1463040"/>
                  <a:pt x="9050948" y="1456216"/>
                  <a:pt x="9039916" y="1445185"/>
                </a:cubicBezTo>
                <a:lnTo>
                  <a:pt x="9022062" y="1402081"/>
                </a:lnTo>
                <a:lnTo>
                  <a:pt x="9004207" y="1445185"/>
                </a:lnTo>
                <a:cubicBezTo>
                  <a:pt x="8993175" y="1456216"/>
                  <a:pt x="8977935" y="1463040"/>
                  <a:pt x="8961102" y="1463040"/>
                </a:cubicBezTo>
                <a:cubicBezTo>
                  <a:pt x="8927435" y="1463040"/>
                  <a:pt x="8900142" y="1435747"/>
                  <a:pt x="8900142" y="1402080"/>
                </a:cubicBezTo>
                <a:cubicBezTo>
                  <a:pt x="8900142" y="1368413"/>
                  <a:pt x="8927435" y="1341120"/>
                  <a:pt x="8961102" y="1341120"/>
                </a:cubicBezTo>
                <a:close/>
                <a:moveTo>
                  <a:pt x="8839182" y="1341120"/>
                </a:moveTo>
                <a:cubicBezTo>
                  <a:pt x="8872849" y="1341120"/>
                  <a:pt x="8900142" y="1368413"/>
                  <a:pt x="8900142" y="1402080"/>
                </a:cubicBezTo>
                <a:cubicBezTo>
                  <a:pt x="8900142" y="1435747"/>
                  <a:pt x="8872849" y="1463040"/>
                  <a:pt x="8839182" y="1463040"/>
                </a:cubicBezTo>
                <a:cubicBezTo>
                  <a:pt x="8805515" y="1463040"/>
                  <a:pt x="8778222" y="1435747"/>
                  <a:pt x="8778222" y="1402080"/>
                </a:cubicBezTo>
                <a:cubicBezTo>
                  <a:pt x="8778222" y="1368413"/>
                  <a:pt x="8805515" y="1341120"/>
                  <a:pt x="8839182" y="1341120"/>
                </a:cubicBezTo>
                <a:close/>
                <a:moveTo>
                  <a:pt x="8717261" y="1341120"/>
                </a:moveTo>
                <a:cubicBezTo>
                  <a:pt x="8750928" y="1341120"/>
                  <a:pt x="8778221" y="1368413"/>
                  <a:pt x="8778221" y="1402080"/>
                </a:cubicBezTo>
                <a:cubicBezTo>
                  <a:pt x="8778221" y="1435747"/>
                  <a:pt x="8750928" y="1463040"/>
                  <a:pt x="8717261" y="1463040"/>
                </a:cubicBezTo>
                <a:cubicBezTo>
                  <a:pt x="8683594" y="1463040"/>
                  <a:pt x="8656301" y="1435747"/>
                  <a:pt x="8656301" y="1402080"/>
                </a:cubicBezTo>
                <a:cubicBezTo>
                  <a:pt x="8656301" y="1368413"/>
                  <a:pt x="8683594" y="1341120"/>
                  <a:pt x="8717261" y="1341120"/>
                </a:cubicBezTo>
                <a:close/>
                <a:moveTo>
                  <a:pt x="8473422" y="1341120"/>
                </a:moveTo>
                <a:cubicBezTo>
                  <a:pt x="8490256" y="1341120"/>
                  <a:pt x="8505496" y="1347943"/>
                  <a:pt x="8516527" y="1358975"/>
                </a:cubicBezTo>
                <a:lnTo>
                  <a:pt x="8534382" y="1402078"/>
                </a:lnTo>
                <a:lnTo>
                  <a:pt x="8552236" y="1358975"/>
                </a:lnTo>
                <a:cubicBezTo>
                  <a:pt x="8563267" y="1347943"/>
                  <a:pt x="8578507" y="1341120"/>
                  <a:pt x="8595341" y="1341120"/>
                </a:cubicBezTo>
                <a:cubicBezTo>
                  <a:pt x="8629008" y="1341120"/>
                  <a:pt x="8656301" y="1368413"/>
                  <a:pt x="8656301" y="1402080"/>
                </a:cubicBezTo>
                <a:cubicBezTo>
                  <a:pt x="8656301" y="1435747"/>
                  <a:pt x="8629008" y="1463040"/>
                  <a:pt x="8595341" y="1463040"/>
                </a:cubicBezTo>
                <a:cubicBezTo>
                  <a:pt x="8578507" y="1463040"/>
                  <a:pt x="8563267" y="1456216"/>
                  <a:pt x="8552236" y="1445185"/>
                </a:cubicBezTo>
                <a:lnTo>
                  <a:pt x="8534382" y="1402081"/>
                </a:lnTo>
                <a:lnTo>
                  <a:pt x="8516527" y="1445185"/>
                </a:lnTo>
                <a:cubicBezTo>
                  <a:pt x="8505496" y="1456216"/>
                  <a:pt x="8490256" y="1463040"/>
                  <a:pt x="8473422" y="1463040"/>
                </a:cubicBezTo>
                <a:cubicBezTo>
                  <a:pt x="8439755" y="1463040"/>
                  <a:pt x="8412462" y="1435747"/>
                  <a:pt x="8412462" y="1402080"/>
                </a:cubicBezTo>
                <a:cubicBezTo>
                  <a:pt x="8412462" y="1368413"/>
                  <a:pt x="8439755" y="1341120"/>
                  <a:pt x="8473422" y="1341120"/>
                </a:cubicBezTo>
                <a:close/>
                <a:moveTo>
                  <a:pt x="8351501" y="1341120"/>
                </a:moveTo>
                <a:cubicBezTo>
                  <a:pt x="8385168" y="1341120"/>
                  <a:pt x="8412461" y="1368413"/>
                  <a:pt x="8412461" y="1402080"/>
                </a:cubicBezTo>
                <a:cubicBezTo>
                  <a:pt x="8412461" y="1435747"/>
                  <a:pt x="8385168" y="1463040"/>
                  <a:pt x="8351501" y="1463040"/>
                </a:cubicBezTo>
                <a:cubicBezTo>
                  <a:pt x="8317834" y="1463040"/>
                  <a:pt x="8290541" y="1435747"/>
                  <a:pt x="8290541" y="1402080"/>
                </a:cubicBezTo>
                <a:cubicBezTo>
                  <a:pt x="8290541" y="1368413"/>
                  <a:pt x="8317834" y="1341120"/>
                  <a:pt x="8351501" y="1341120"/>
                </a:cubicBezTo>
                <a:close/>
                <a:moveTo>
                  <a:pt x="8107662" y="1341120"/>
                </a:moveTo>
                <a:cubicBezTo>
                  <a:pt x="8124495" y="1341120"/>
                  <a:pt x="8139735" y="1347943"/>
                  <a:pt x="8150767" y="1358975"/>
                </a:cubicBezTo>
                <a:lnTo>
                  <a:pt x="8168621" y="1402079"/>
                </a:lnTo>
                <a:lnTo>
                  <a:pt x="8186476" y="1358975"/>
                </a:lnTo>
                <a:cubicBezTo>
                  <a:pt x="8197507" y="1347943"/>
                  <a:pt x="8212747" y="1341120"/>
                  <a:pt x="8229581" y="1341120"/>
                </a:cubicBezTo>
                <a:cubicBezTo>
                  <a:pt x="8263248" y="1341120"/>
                  <a:pt x="8290541" y="1368413"/>
                  <a:pt x="8290541" y="1402080"/>
                </a:cubicBezTo>
                <a:cubicBezTo>
                  <a:pt x="8290541" y="1435747"/>
                  <a:pt x="8263248" y="1463040"/>
                  <a:pt x="8229581" y="1463040"/>
                </a:cubicBezTo>
                <a:cubicBezTo>
                  <a:pt x="8212747" y="1463040"/>
                  <a:pt x="8197507" y="1456216"/>
                  <a:pt x="8186476" y="1445185"/>
                </a:cubicBezTo>
                <a:lnTo>
                  <a:pt x="8168621" y="1402081"/>
                </a:lnTo>
                <a:lnTo>
                  <a:pt x="8150767" y="1445185"/>
                </a:lnTo>
                <a:cubicBezTo>
                  <a:pt x="8139735" y="1456216"/>
                  <a:pt x="8124495" y="1463040"/>
                  <a:pt x="8107662" y="1463040"/>
                </a:cubicBezTo>
                <a:cubicBezTo>
                  <a:pt x="8073995" y="1463040"/>
                  <a:pt x="8046702" y="1435747"/>
                  <a:pt x="8046702" y="1402080"/>
                </a:cubicBezTo>
                <a:cubicBezTo>
                  <a:pt x="8046702" y="1368413"/>
                  <a:pt x="8073995" y="1341120"/>
                  <a:pt x="8107662" y="1341120"/>
                </a:cubicBezTo>
                <a:close/>
                <a:moveTo>
                  <a:pt x="7985742" y="1341120"/>
                </a:moveTo>
                <a:cubicBezTo>
                  <a:pt x="8019409" y="1341120"/>
                  <a:pt x="8046702" y="1368413"/>
                  <a:pt x="8046702" y="1402080"/>
                </a:cubicBezTo>
                <a:cubicBezTo>
                  <a:pt x="8046702" y="1435747"/>
                  <a:pt x="8019409" y="1463040"/>
                  <a:pt x="7985742" y="1463040"/>
                </a:cubicBezTo>
                <a:cubicBezTo>
                  <a:pt x="7952075" y="1463040"/>
                  <a:pt x="7924782" y="1435747"/>
                  <a:pt x="7924782" y="1402080"/>
                </a:cubicBezTo>
                <a:cubicBezTo>
                  <a:pt x="7924782" y="1368413"/>
                  <a:pt x="7952075" y="1341120"/>
                  <a:pt x="7985742" y="1341120"/>
                </a:cubicBezTo>
                <a:close/>
                <a:moveTo>
                  <a:pt x="7863821" y="1341120"/>
                </a:moveTo>
                <a:cubicBezTo>
                  <a:pt x="7897488" y="1341120"/>
                  <a:pt x="7924781" y="1368413"/>
                  <a:pt x="7924781" y="1402080"/>
                </a:cubicBezTo>
                <a:cubicBezTo>
                  <a:pt x="7924781" y="1435747"/>
                  <a:pt x="7897488" y="1463040"/>
                  <a:pt x="7863821" y="1463040"/>
                </a:cubicBezTo>
                <a:cubicBezTo>
                  <a:pt x="7830154" y="1463040"/>
                  <a:pt x="7802861" y="1435747"/>
                  <a:pt x="7802861" y="1402080"/>
                </a:cubicBezTo>
                <a:cubicBezTo>
                  <a:pt x="7802861" y="1368413"/>
                  <a:pt x="7830154" y="1341120"/>
                  <a:pt x="7863821" y="1341120"/>
                </a:cubicBezTo>
                <a:close/>
                <a:moveTo>
                  <a:pt x="7619982" y="1341120"/>
                </a:moveTo>
                <a:cubicBezTo>
                  <a:pt x="7636815" y="1341120"/>
                  <a:pt x="7652055" y="1347943"/>
                  <a:pt x="7663087" y="1358975"/>
                </a:cubicBezTo>
                <a:lnTo>
                  <a:pt x="7680941" y="1402079"/>
                </a:lnTo>
                <a:lnTo>
                  <a:pt x="7698796" y="1358975"/>
                </a:lnTo>
                <a:cubicBezTo>
                  <a:pt x="7709827" y="1347943"/>
                  <a:pt x="7725067" y="1341120"/>
                  <a:pt x="7741901" y="1341120"/>
                </a:cubicBezTo>
                <a:cubicBezTo>
                  <a:pt x="7775568" y="1341120"/>
                  <a:pt x="7802861" y="1368413"/>
                  <a:pt x="7802861" y="1402080"/>
                </a:cubicBezTo>
                <a:cubicBezTo>
                  <a:pt x="7802861" y="1435747"/>
                  <a:pt x="7775568" y="1463040"/>
                  <a:pt x="7741901" y="1463040"/>
                </a:cubicBezTo>
                <a:cubicBezTo>
                  <a:pt x="7725067" y="1463040"/>
                  <a:pt x="7709827" y="1456216"/>
                  <a:pt x="7698796" y="1445185"/>
                </a:cubicBezTo>
                <a:lnTo>
                  <a:pt x="7680941" y="1402081"/>
                </a:lnTo>
                <a:lnTo>
                  <a:pt x="7663087" y="1445185"/>
                </a:lnTo>
                <a:cubicBezTo>
                  <a:pt x="7652055" y="1456216"/>
                  <a:pt x="7636815" y="1463040"/>
                  <a:pt x="7619982" y="1463040"/>
                </a:cubicBezTo>
                <a:cubicBezTo>
                  <a:pt x="7586315" y="1463040"/>
                  <a:pt x="7559022" y="1435747"/>
                  <a:pt x="7559022" y="1402080"/>
                </a:cubicBezTo>
                <a:cubicBezTo>
                  <a:pt x="7559022" y="1368413"/>
                  <a:pt x="7586315" y="1341120"/>
                  <a:pt x="7619982" y="1341120"/>
                </a:cubicBezTo>
                <a:close/>
                <a:moveTo>
                  <a:pt x="7498061" y="1341120"/>
                </a:moveTo>
                <a:cubicBezTo>
                  <a:pt x="7531728" y="1341120"/>
                  <a:pt x="7559021" y="1368413"/>
                  <a:pt x="7559021" y="1402080"/>
                </a:cubicBezTo>
                <a:cubicBezTo>
                  <a:pt x="7559021" y="1435747"/>
                  <a:pt x="7531728" y="1463040"/>
                  <a:pt x="7498061" y="1463040"/>
                </a:cubicBezTo>
                <a:cubicBezTo>
                  <a:pt x="7464394" y="1463040"/>
                  <a:pt x="7437101" y="1435747"/>
                  <a:pt x="7437101" y="1402080"/>
                </a:cubicBezTo>
                <a:cubicBezTo>
                  <a:pt x="7437101" y="1368413"/>
                  <a:pt x="7464394" y="1341120"/>
                  <a:pt x="7498061" y="1341120"/>
                </a:cubicBezTo>
                <a:close/>
                <a:moveTo>
                  <a:pt x="7376141" y="1341120"/>
                </a:moveTo>
                <a:cubicBezTo>
                  <a:pt x="7409808" y="1341120"/>
                  <a:pt x="7437101" y="1368413"/>
                  <a:pt x="7437101" y="1402080"/>
                </a:cubicBezTo>
                <a:cubicBezTo>
                  <a:pt x="7437101" y="1435747"/>
                  <a:pt x="7409808" y="1463040"/>
                  <a:pt x="7376141" y="1463040"/>
                </a:cubicBezTo>
                <a:cubicBezTo>
                  <a:pt x="7342474" y="1463040"/>
                  <a:pt x="7315181" y="1435747"/>
                  <a:pt x="7315181" y="1402080"/>
                </a:cubicBezTo>
                <a:cubicBezTo>
                  <a:pt x="7315181" y="1368413"/>
                  <a:pt x="7342474" y="1341120"/>
                  <a:pt x="7376141" y="1341120"/>
                </a:cubicBezTo>
                <a:close/>
                <a:moveTo>
                  <a:pt x="7132302" y="1341120"/>
                </a:moveTo>
                <a:cubicBezTo>
                  <a:pt x="7149135" y="1341120"/>
                  <a:pt x="7164375" y="1347943"/>
                  <a:pt x="7175407" y="1358975"/>
                </a:cubicBezTo>
                <a:lnTo>
                  <a:pt x="7193261" y="1402078"/>
                </a:lnTo>
                <a:lnTo>
                  <a:pt x="7211116" y="1358975"/>
                </a:lnTo>
                <a:cubicBezTo>
                  <a:pt x="7222147" y="1347943"/>
                  <a:pt x="7237387" y="1341120"/>
                  <a:pt x="7254221" y="1341120"/>
                </a:cubicBezTo>
                <a:cubicBezTo>
                  <a:pt x="7287888" y="1341120"/>
                  <a:pt x="7315181" y="1368413"/>
                  <a:pt x="7315181" y="1402080"/>
                </a:cubicBezTo>
                <a:cubicBezTo>
                  <a:pt x="7315181" y="1435747"/>
                  <a:pt x="7287888" y="1463040"/>
                  <a:pt x="7254221" y="1463040"/>
                </a:cubicBezTo>
                <a:cubicBezTo>
                  <a:pt x="7237387" y="1463040"/>
                  <a:pt x="7222147" y="1456216"/>
                  <a:pt x="7211116" y="1445185"/>
                </a:cubicBezTo>
                <a:lnTo>
                  <a:pt x="7193261" y="1402081"/>
                </a:lnTo>
                <a:lnTo>
                  <a:pt x="7175407" y="1445185"/>
                </a:lnTo>
                <a:cubicBezTo>
                  <a:pt x="7164375" y="1456216"/>
                  <a:pt x="7149135" y="1463040"/>
                  <a:pt x="7132302" y="1463040"/>
                </a:cubicBezTo>
                <a:cubicBezTo>
                  <a:pt x="7098635" y="1463040"/>
                  <a:pt x="7071342" y="1435747"/>
                  <a:pt x="7071342" y="1402080"/>
                </a:cubicBezTo>
                <a:cubicBezTo>
                  <a:pt x="7071342" y="1368413"/>
                  <a:pt x="7098635" y="1341120"/>
                  <a:pt x="7132302" y="1341120"/>
                </a:cubicBezTo>
                <a:close/>
                <a:moveTo>
                  <a:pt x="7010381" y="1341120"/>
                </a:moveTo>
                <a:cubicBezTo>
                  <a:pt x="7044048" y="1341120"/>
                  <a:pt x="7071341" y="1368413"/>
                  <a:pt x="7071341" y="1402080"/>
                </a:cubicBezTo>
                <a:cubicBezTo>
                  <a:pt x="7071341" y="1435747"/>
                  <a:pt x="7044048" y="1463040"/>
                  <a:pt x="7010381" y="1463040"/>
                </a:cubicBezTo>
                <a:cubicBezTo>
                  <a:pt x="6976714" y="1463040"/>
                  <a:pt x="6949421" y="1435747"/>
                  <a:pt x="6949421" y="1402080"/>
                </a:cubicBezTo>
                <a:cubicBezTo>
                  <a:pt x="6949421" y="1368413"/>
                  <a:pt x="6976714" y="1341120"/>
                  <a:pt x="7010381" y="1341120"/>
                </a:cubicBezTo>
                <a:close/>
                <a:moveTo>
                  <a:pt x="6766543" y="1341120"/>
                </a:moveTo>
                <a:cubicBezTo>
                  <a:pt x="6783376" y="1341120"/>
                  <a:pt x="6798616" y="1347943"/>
                  <a:pt x="6809648" y="1358975"/>
                </a:cubicBezTo>
                <a:lnTo>
                  <a:pt x="6827502" y="1402077"/>
                </a:lnTo>
                <a:lnTo>
                  <a:pt x="6845356" y="1358975"/>
                </a:lnTo>
                <a:cubicBezTo>
                  <a:pt x="6856387" y="1347943"/>
                  <a:pt x="6871627" y="1341120"/>
                  <a:pt x="6888461" y="1341120"/>
                </a:cubicBezTo>
                <a:cubicBezTo>
                  <a:pt x="6922128" y="1341120"/>
                  <a:pt x="6949421" y="1368413"/>
                  <a:pt x="6949421" y="1402080"/>
                </a:cubicBezTo>
                <a:cubicBezTo>
                  <a:pt x="6949421" y="1435747"/>
                  <a:pt x="6922128" y="1463040"/>
                  <a:pt x="6888461" y="1463040"/>
                </a:cubicBezTo>
                <a:cubicBezTo>
                  <a:pt x="6871627" y="1463040"/>
                  <a:pt x="6856387" y="1456216"/>
                  <a:pt x="6845356" y="1445185"/>
                </a:cubicBezTo>
                <a:lnTo>
                  <a:pt x="6827502" y="1402082"/>
                </a:lnTo>
                <a:lnTo>
                  <a:pt x="6809648" y="1445185"/>
                </a:lnTo>
                <a:cubicBezTo>
                  <a:pt x="6798616" y="1456216"/>
                  <a:pt x="6783376" y="1463040"/>
                  <a:pt x="6766543" y="1463040"/>
                </a:cubicBezTo>
                <a:cubicBezTo>
                  <a:pt x="6732876" y="1463040"/>
                  <a:pt x="6705583" y="1435747"/>
                  <a:pt x="6705583" y="1402080"/>
                </a:cubicBezTo>
                <a:cubicBezTo>
                  <a:pt x="6705583" y="1368413"/>
                  <a:pt x="6732876" y="1341120"/>
                  <a:pt x="6766543" y="1341120"/>
                </a:cubicBezTo>
                <a:close/>
                <a:moveTo>
                  <a:pt x="6644622" y="1341120"/>
                </a:moveTo>
                <a:cubicBezTo>
                  <a:pt x="6678289" y="1341120"/>
                  <a:pt x="6705582" y="1368413"/>
                  <a:pt x="6705582" y="1402080"/>
                </a:cubicBezTo>
                <a:cubicBezTo>
                  <a:pt x="6705582" y="1435747"/>
                  <a:pt x="6678289" y="1463040"/>
                  <a:pt x="6644622" y="1463040"/>
                </a:cubicBezTo>
                <a:cubicBezTo>
                  <a:pt x="6610955" y="1463040"/>
                  <a:pt x="6583662" y="1435747"/>
                  <a:pt x="6583662" y="1402080"/>
                </a:cubicBezTo>
                <a:cubicBezTo>
                  <a:pt x="6583662" y="1368413"/>
                  <a:pt x="6610955" y="1341120"/>
                  <a:pt x="6644622" y="1341120"/>
                </a:cubicBezTo>
                <a:close/>
                <a:moveTo>
                  <a:pt x="6522702" y="1341120"/>
                </a:moveTo>
                <a:cubicBezTo>
                  <a:pt x="6556369" y="1341120"/>
                  <a:pt x="6583662" y="1368413"/>
                  <a:pt x="6583662" y="1402080"/>
                </a:cubicBezTo>
                <a:cubicBezTo>
                  <a:pt x="6583662" y="1435747"/>
                  <a:pt x="6556369" y="1463040"/>
                  <a:pt x="6522702" y="1463040"/>
                </a:cubicBezTo>
                <a:cubicBezTo>
                  <a:pt x="6489035" y="1463040"/>
                  <a:pt x="6461742" y="1435747"/>
                  <a:pt x="6461742" y="1402080"/>
                </a:cubicBezTo>
                <a:cubicBezTo>
                  <a:pt x="6461742" y="1368413"/>
                  <a:pt x="6489035" y="1341120"/>
                  <a:pt x="6522702" y="1341120"/>
                </a:cubicBezTo>
                <a:close/>
                <a:moveTo>
                  <a:pt x="6278863" y="1341120"/>
                </a:moveTo>
                <a:cubicBezTo>
                  <a:pt x="6295696" y="1341120"/>
                  <a:pt x="6310936" y="1347943"/>
                  <a:pt x="6321968" y="1358975"/>
                </a:cubicBezTo>
                <a:lnTo>
                  <a:pt x="6339822" y="1402078"/>
                </a:lnTo>
                <a:lnTo>
                  <a:pt x="6357677" y="1358975"/>
                </a:lnTo>
                <a:cubicBezTo>
                  <a:pt x="6368708" y="1347943"/>
                  <a:pt x="6383948" y="1341120"/>
                  <a:pt x="6400782" y="1341120"/>
                </a:cubicBezTo>
                <a:cubicBezTo>
                  <a:pt x="6434449" y="1341120"/>
                  <a:pt x="6461742" y="1368413"/>
                  <a:pt x="6461742" y="1402080"/>
                </a:cubicBezTo>
                <a:cubicBezTo>
                  <a:pt x="6461742" y="1435747"/>
                  <a:pt x="6434449" y="1463040"/>
                  <a:pt x="6400782" y="1463040"/>
                </a:cubicBezTo>
                <a:cubicBezTo>
                  <a:pt x="6383948" y="1463040"/>
                  <a:pt x="6368708" y="1456216"/>
                  <a:pt x="6357677" y="1445185"/>
                </a:cubicBezTo>
                <a:lnTo>
                  <a:pt x="6339822" y="1402081"/>
                </a:lnTo>
                <a:lnTo>
                  <a:pt x="6321968" y="1445185"/>
                </a:lnTo>
                <a:cubicBezTo>
                  <a:pt x="6310936" y="1456216"/>
                  <a:pt x="6295696" y="1463040"/>
                  <a:pt x="6278863" y="1463040"/>
                </a:cubicBezTo>
                <a:cubicBezTo>
                  <a:pt x="6245196" y="1463040"/>
                  <a:pt x="6217903" y="1435747"/>
                  <a:pt x="6217903" y="1402080"/>
                </a:cubicBezTo>
                <a:cubicBezTo>
                  <a:pt x="6217903" y="1368413"/>
                  <a:pt x="6245196" y="1341120"/>
                  <a:pt x="6278863" y="1341120"/>
                </a:cubicBezTo>
                <a:close/>
                <a:moveTo>
                  <a:pt x="6156942" y="1341120"/>
                </a:moveTo>
                <a:cubicBezTo>
                  <a:pt x="6190609" y="1341120"/>
                  <a:pt x="6217902" y="1368413"/>
                  <a:pt x="6217902" y="1402080"/>
                </a:cubicBezTo>
                <a:cubicBezTo>
                  <a:pt x="6217902" y="1435747"/>
                  <a:pt x="6190609" y="1463040"/>
                  <a:pt x="6156942" y="1463040"/>
                </a:cubicBezTo>
                <a:cubicBezTo>
                  <a:pt x="6123275" y="1463040"/>
                  <a:pt x="6095982" y="1435747"/>
                  <a:pt x="6095982" y="1402080"/>
                </a:cubicBezTo>
                <a:cubicBezTo>
                  <a:pt x="6095982" y="1368413"/>
                  <a:pt x="6123275" y="1341120"/>
                  <a:pt x="6156942" y="1341120"/>
                </a:cubicBezTo>
                <a:close/>
                <a:moveTo>
                  <a:pt x="5913110" y="1341120"/>
                </a:moveTo>
                <a:cubicBezTo>
                  <a:pt x="5929941" y="1341120"/>
                  <a:pt x="5945183" y="1347943"/>
                  <a:pt x="5956213" y="1358975"/>
                </a:cubicBezTo>
                <a:lnTo>
                  <a:pt x="5974067" y="1402078"/>
                </a:lnTo>
                <a:lnTo>
                  <a:pt x="5991920" y="1358975"/>
                </a:lnTo>
                <a:cubicBezTo>
                  <a:pt x="6002953" y="1347943"/>
                  <a:pt x="6018191" y="1341120"/>
                  <a:pt x="6035024" y="1341120"/>
                </a:cubicBezTo>
                <a:cubicBezTo>
                  <a:pt x="6068689" y="1341120"/>
                  <a:pt x="6095982" y="1368413"/>
                  <a:pt x="6095982" y="1402080"/>
                </a:cubicBezTo>
                <a:cubicBezTo>
                  <a:pt x="6095982" y="1435747"/>
                  <a:pt x="6068689" y="1463040"/>
                  <a:pt x="6035024" y="1463040"/>
                </a:cubicBezTo>
                <a:cubicBezTo>
                  <a:pt x="6018191" y="1463040"/>
                  <a:pt x="6002953" y="1456216"/>
                  <a:pt x="5991920" y="1445185"/>
                </a:cubicBezTo>
                <a:lnTo>
                  <a:pt x="5974067" y="1402081"/>
                </a:lnTo>
                <a:lnTo>
                  <a:pt x="5956213" y="1445185"/>
                </a:lnTo>
                <a:cubicBezTo>
                  <a:pt x="5945183" y="1456216"/>
                  <a:pt x="5929941" y="1463040"/>
                  <a:pt x="5913110" y="1463040"/>
                </a:cubicBezTo>
                <a:cubicBezTo>
                  <a:pt x="5879443" y="1463040"/>
                  <a:pt x="5852152" y="1435747"/>
                  <a:pt x="5852152" y="1402080"/>
                </a:cubicBezTo>
                <a:cubicBezTo>
                  <a:pt x="5852152" y="1368413"/>
                  <a:pt x="5879443" y="1341120"/>
                  <a:pt x="5913110" y="1341120"/>
                </a:cubicBezTo>
                <a:close/>
                <a:moveTo>
                  <a:pt x="5791194" y="1341120"/>
                </a:moveTo>
                <a:cubicBezTo>
                  <a:pt x="5824860" y="1341120"/>
                  <a:pt x="5852151" y="1368413"/>
                  <a:pt x="5852151" y="1402080"/>
                </a:cubicBezTo>
                <a:cubicBezTo>
                  <a:pt x="5852151" y="1435747"/>
                  <a:pt x="5824860" y="1463040"/>
                  <a:pt x="5791194" y="1463040"/>
                </a:cubicBezTo>
                <a:cubicBezTo>
                  <a:pt x="5757530" y="1463040"/>
                  <a:pt x="5730237" y="1435747"/>
                  <a:pt x="5730237" y="1402080"/>
                </a:cubicBezTo>
                <a:cubicBezTo>
                  <a:pt x="5730237" y="1368413"/>
                  <a:pt x="5757530" y="1341120"/>
                  <a:pt x="5791194" y="1341120"/>
                </a:cubicBezTo>
                <a:close/>
                <a:moveTo>
                  <a:pt x="5669279" y="1341120"/>
                </a:moveTo>
                <a:cubicBezTo>
                  <a:pt x="5702944" y="1341120"/>
                  <a:pt x="5730237" y="1368413"/>
                  <a:pt x="5730237" y="1402080"/>
                </a:cubicBezTo>
                <a:cubicBezTo>
                  <a:pt x="5730237" y="1435747"/>
                  <a:pt x="5702944" y="1463040"/>
                  <a:pt x="5669279" y="1463040"/>
                </a:cubicBezTo>
                <a:cubicBezTo>
                  <a:pt x="5635614" y="1463040"/>
                  <a:pt x="5608322" y="1435747"/>
                  <a:pt x="5608322" y="1402080"/>
                </a:cubicBezTo>
                <a:cubicBezTo>
                  <a:pt x="5608322" y="1368413"/>
                  <a:pt x="5635614" y="1341120"/>
                  <a:pt x="5669279" y="1341120"/>
                </a:cubicBezTo>
                <a:close/>
                <a:moveTo>
                  <a:pt x="5425450" y="1341120"/>
                </a:moveTo>
                <a:cubicBezTo>
                  <a:pt x="5442282" y="1341120"/>
                  <a:pt x="5457522" y="1347943"/>
                  <a:pt x="5468553" y="1358975"/>
                </a:cubicBezTo>
                <a:lnTo>
                  <a:pt x="5486407" y="1402078"/>
                </a:lnTo>
                <a:lnTo>
                  <a:pt x="5504260" y="1358975"/>
                </a:lnTo>
                <a:cubicBezTo>
                  <a:pt x="5515292" y="1347943"/>
                  <a:pt x="5530531" y="1341120"/>
                  <a:pt x="5547365" y="1341120"/>
                </a:cubicBezTo>
                <a:cubicBezTo>
                  <a:pt x="5581029" y="1341120"/>
                  <a:pt x="5608322" y="1368413"/>
                  <a:pt x="5608322" y="1402080"/>
                </a:cubicBezTo>
                <a:cubicBezTo>
                  <a:pt x="5608322" y="1435747"/>
                  <a:pt x="5581029" y="1463040"/>
                  <a:pt x="5547365" y="1463040"/>
                </a:cubicBezTo>
                <a:cubicBezTo>
                  <a:pt x="5530531" y="1463040"/>
                  <a:pt x="5515292" y="1456216"/>
                  <a:pt x="5504260" y="1445185"/>
                </a:cubicBezTo>
                <a:lnTo>
                  <a:pt x="5486407" y="1402081"/>
                </a:lnTo>
                <a:lnTo>
                  <a:pt x="5468553" y="1445185"/>
                </a:lnTo>
                <a:cubicBezTo>
                  <a:pt x="5457522" y="1456216"/>
                  <a:pt x="5442282" y="1463040"/>
                  <a:pt x="5425450" y="1463040"/>
                </a:cubicBezTo>
                <a:cubicBezTo>
                  <a:pt x="5391784" y="1463040"/>
                  <a:pt x="5364493" y="1435747"/>
                  <a:pt x="5364493" y="1402080"/>
                </a:cubicBezTo>
                <a:cubicBezTo>
                  <a:pt x="5364493" y="1368413"/>
                  <a:pt x="5391784" y="1341120"/>
                  <a:pt x="5425450" y="1341120"/>
                </a:cubicBezTo>
                <a:close/>
                <a:moveTo>
                  <a:pt x="5303530" y="1341120"/>
                </a:moveTo>
                <a:cubicBezTo>
                  <a:pt x="5337199" y="1341120"/>
                  <a:pt x="5364493" y="1368413"/>
                  <a:pt x="5364493" y="1402080"/>
                </a:cubicBezTo>
                <a:cubicBezTo>
                  <a:pt x="5364493" y="1435747"/>
                  <a:pt x="5337199" y="1463040"/>
                  <a:pt x="5303530" y="1463040"/>
                </a:cubicBezTo>
                <a:cubicBezTo>
                  <a:pt x="5269860" y="1463040"/>
                  <a:pt x="5242562" y="1435747"/>
                  <a:pt x="5242562" y="1402080"/>
                </a:cubicBezTo>
                <a:cubicBezTo>
                  <a:pt x="5242562" y="1368413"/>
                  <a:pt x="5269860" y="1341120"/>
                  <a:pt x="5303530" y="1341120"/>
                </a:cubicBezTo>
                <a:close/>
                <a:moveTo>
                  <a:pt x="5059704" y="1341120"/>
                </a:moveTo>
                <a:cubicBezTo>
                  <a:pt x="5076537" y="1341120"/>
                  <a:pt x="5091772" y="1347943"/>
                  <a:pt x="5102803" y="1358975"/>
                </a:cubicBezTo>
                <a:lnTo>
                  <a:pt x="5120651" y="1402079"/>
                </a:lnTo>
                <a:lnTo>
                  <a:pt x="5138502" y="1358975"/>
                </a:lnTo>
                <a:cubicBezTo>
                  <a:pt x="5149531" y="1347943"/>
                  <a:pt x="5164769" y="1341120"/>
                  <a:pt x="5181601" y="1341120"/>
                </a:cubicBezTo>
                <a:cubicBezTo>
                  <a:pt x="5215276" y="1341120"/>
                  <a:pt x="5242562" y="1368413"/>
                  <a:pt x="5242562" y="1402080"/>
                </a:cubicBezTo>
                <a:cubicBezTo>
                  <a:pt x="5242562" y="1435747"/>
                  <a:pt x="5215276" y="1463040"/>
                  <a:pt x="5181601" y="1463040"/>
                </a:cubicBezTo>
                <a:cubicBezTo>
                  <a:pt x="5164769" y="1463040"/>
                  <a:pt x="5149531" y="1456216"/>
                  <a:pt x="5138502" y="1445185"/>
                </a:cubicBezTo>
                <a:lnTo>
                  <a:pt x="5120651" y="1402081"/>
                </a:lnTo>
                <a:lnTo>
                  <a:pt x="5102803" y="1445185"/>
                </a:lnTo>
                <a:cubicBezTo>
                  <a:pt x="5091772" y="1456216"/>
                  <a:pt x="5076537" y="1463040"/>
                  <a:pt x="5059704" y="1463040"/>
                </a:cubicBezTo>
                <a:cubicBezTo>
                  <a:pt x="5026028" y="1463040"/>
                  <a:pt x="4998729" y="1435747"/>
                  <a:pt x="4998729" y="1402080"/>
                </a:cubicBezTo>
                <a:cubicBezTo>
                  <a:pt x="4998729" y="1368413"/>
                  <a:pt x="5026028" y="1341120"/>
                  <a:pt x="5059704" y="1341120"/>
                </a:cubicBezTo>
                <a:close/>
                <a:moveTo>
                  <a:pt x="4937758" y="1341120"/>
                </a:moveTo>
                <a:cubicBezTo>
                  <a:pt x="4971431" y="1341120"/>
                  <a:pt x="4998729" y="1368413"/>
                  <a:pt x="4998729" y="1402080"/>
                </a:cubicBezTo>
                <a:cubicBezTo>
                  <a:pt x="4998729" y="1435747"/>
                  <a:pt x="4971431" y="1463040"/>
                  <a:pt x="4937758" y="1463040"/>
                </a:cubicBezTo>
                <a:cubicBezTo>
                  <a:pt x="4904081" y="1463040"/>
                  <a:pt x="4876783" y="1435747"/>
                  <a:pt x="4876783" y="1402080"/>
                </a:cubicBezTo>
                <a:cubicBezTo>
                  <a:pt x="4876783" y="1368413"/>
                  <a:pt x="4904081" y="1341120"/>
                  <a:pt x="4937758" y="1341120"/>
                </a:cubicBezTo>
                <a:close/>
                <a:moveTo>
                  <a:pt x="4815834" y="1341120"/>
                </a:moveTo>
                <a:cubicBezTo>
                  <a:pt x="4849502" y="1341120"/>
                  <a:pt x="4876783" y="1368413"/>
                  <a:pt x="4876783" y="1402080"/>
                </a:cubicBezTo>
                <a:cubicBezTo>
                  <a:pt x="4876783" y="1435747"/>
                  <a:pt x="4849502" y="1463040"/>
                  <a:pt x="4815834" y="1463040"/>
                </a:cubicBezTo>
                <a:cubicBezTo>
                  <a:pt x="4782173" y="1463040"/>
                  <a:pt x="4754886" y="1435747"/>
                  <a:pt x="4754886" y="1402080"/>
                </a:cubicBezTo>
                <a:cubicBezTo>
                  <a:pt x="4754886" y="1368413"/>
                  <a:pt x="4782173" y="1341120"/>
                  <a:pt x="4815834" y="1341120"/>
                </a:cubicBezTo>
                <a:close/>
                <a:moveTo>
                  <a:pt x="4571996" y="1341120"/>
                </a:moveTo>
                <a:cubicBezTo>
                  <a:pt x="4588838" y="1341120"/>
                  <a:pt x="4604076" y="1347943"/>
                  <a:pt x="4615111" y="1358975"/>
                </a:cubicBezTo>
                <a:lnTo>
                  <a:pt x="4632962" y="1402079"/>
                </a:lnTo>
                <a:lnTo>
                  <a:pt x="4650816" y="1358975"/>
                </a:lnTo>
                <a:cubicBezTo>
                  <a:pt x="4661847" y="1347943"/>
                  <a:pt x="4677089" y="1341120"/>
                  <a:pt x="4693919" y="1341120"/>
                </a:cubicBezTo>
                <a:cubicBezTo>
                  <a:pt x="4727593" y="1341120"/>
                  <a:pt x="4754886" y="1368413"/>
                  <a:pt x="4754886" y="1402080"/>
                </a:cubicBezTo>
                <a:cubicBezTo>
                  <a:pt x="4754886" y="1435747"/>
                  <a:pt x="4727593" y="1463040"/>
                  <a:pt x="4693919" y="1463040"/>
                </a:cubicBezTo>
                <a:cubicBezTo>
                  <a:pt x="4677089" y="1463040"/>
                  <a:pt x="4661847" y="1456216"/>
                  <a:pt x="4650816" y="1445185"/>
                </a:cubicBezTo>
                <a:lnTo>
                  <a:pt x="4632962" y="1402081"/>
                </a:lnTo>
                <a:lnTo>
                  <a:pt x="4615111" y="1445185"/>
                </a:lnTo>
                <a:cubicBezTo>
                  <a:pt x="4604076" y="1456216"/>
                  <a:pt x="4588838" y="1463040"/>
                  <a:pt x="4571996" y="1463040"/>
                </a:cubicBezTo>
                <a:cubicBezTo>
                  <a:pt x="4538336" y="1463040"/>
                  <a:pt x="4511043" y="1435747"/>
                  <a:pt x="4511043" y="1402080"/>
                </a:cubicBezTo>
                <a:cubicBezTo>
                  <a:pt x="4511043" y="1368413"/>
                  <a:pt x="4538336" y="1341120"/>
                  <a:pt x="4571996" y="1341120"/>
                </a:cubicBezTo>
                <a:close/>
                <a:moveTo>
                  <a:pt x="4328159" y="1341120"/>
                </a:moveTo>
                <a:cubicBezTo>
                  <a:pt x="4345004" y="1341120"/>
                  <a:pt x="4360232" y="1347943"/>
                  <a:pt x="4371265" y="1358975"/>
                </a:cubicBezTo>
                <a:lnTo>
                  <a:pt x="4389121" y="1402079"/>
                </a:lnTo>
                <a:lnTo>
                  <a:pt x="4406972" y="1358975"/>
                </a:lnTo>
                <a:cubicBezTo>
                  <a:pt x="4418005" y="1347943"/>
                  <a:pt x="4433246" y="1341120"/>
                  <a:pt x="4450085" y="1341120"/>
                </a:cubicBezTo>
                <a:cubicBezTo>
                  <a:pt x="4483746" y="1341120"/>
                  <a:pt x="4511041" y="1368413"/>
                  <a:pt x="4511041" y="1402080"/>
                </a:cubicBezTo>
                <a:cubicBezTo>
                  <a:pt x="4511041" y="1435747"/>
                  <a:pt x="4483746" y="1463040"/>
                  <a:pt x="4450085" y="1463040"/>
                </a:cubicBezTo>
                <a:cubicBezTo>
                  <a:pt x="4433246" y="1463040"/>
                  <a:pt x="4418005" y="1456216"/>
                  <a:pt x="4406972" y="1445185"/>
                </a:cubicBezTo>
                <a:lnTo>
                  <a:pt x="4389121" y="1402080"/>
                </a:lnTo>
                <a:lnTo>
                  <a:pt x="4371265" y="1445185"/>
                </a:lnTo>
                <a:cubicBezTo>
                  <a:pt x="4360232" y="1456216"/>
                  <a:pt x="4345004" y="1463040"/>
                  <a:pt x="4328159" y="1463040"/>
                </a:cubicBezTo>
                <a:cubicBezTo>
                  <a:pt x="4294491" y="1463040"/>
                  <a:pt x="4267194" y="1435747"/>
                  <a:pt x="4267194" y="1402080"/>
                </a:cubicBezTo>
                <a:cubicBezTo>
                  <a:pt x="4267194" y="1368413"/>
                  <a:pt x="4294491" y="1341120"/>
                  <a:pt x="4328159" y="1341120"/>
                </a:cubicBezTo>
                <a:close/>
                <a:moveTo>
                  <a:pt x="4084348" y="1341120"/>
                </a:moveTo>
                <a:cubicBezTo>
                  <a:pt x="4101182" y="1341120"/>
                  <a:pt x="4116422" y="1347943"/>
                  <a:pt x="4127455" y="1358975"/>
                </a:cubicBezTo>
                <a:lnTo>
                  <a:pt x="4145310" y="1402079"/>
                </a:lnTo>
                <a:lnTo>
                  <a:pt x="4163165" y="1358975"/>
                </a:lnTo>
                <a:cubicBezTo>
                  <a:pt x="4174198" y="1347943"/>
                  <a:pt x="4189439" y="1341120"/>
                  <a:pt x="4206233" y="1341120"/>
                </a:cubicBezTo>
                <a:cubicBezTo>
                  <a:pt x="4239901" y="1341120"/>
                  <a:pt x="4267194" y="1368413"/>
                  <a:pt x="4267194" y="1402080"/>
                </a:cubicBezTo>
                <a:cubicBezTo>
                  <a:pt x="4267194" y="1435747"/>
                  <a:pt x="4239901" y="1463040"/>
                  <a:pt x="4206233" y="1463040"/>
                </a:cubicBezTo>
                <a:cubicBezTo>
                  <a:pt x="4189439" y="1463040"/>
                  <a:pt x="4174198" y="1456216"/>
                  <a:pt x="4163165" y="1445185"/>
                </a:cubicBezTo>
                <a:lnTo>
                  <a:pt x="4145310" y="1402080"/>
                </a:lnTo>
                <a:lnTo>
                  <a:pt x="4127455" y="1445185"/>
                </a:lnTo>
                <a:cubicBezTo>
                  <a:pt x="4116422" y="1456216"/>
                  <a:pt x="4101182" y="1463040"/>
                  <a:pt x="4084348" y="1463040"/>
                </a:cubicBezTo>
                <a:cubicBezTo>
                  <a:pt x="4050679" y="1463040"/>
                  <a:pt x="4023385" y="1435747"/>
                  <a:pt x="4023385" y="1402080"/>
                </a:cubicBezTo>
                <a:cubicBezTo>
                  <a:pt x="4023385" y="1368413"/>
                  <a:pt x="4050679" y="1341120"/>
                  <a:pt x="4084348" y="1341120"/>
                </a:cubicBezTo>
                <a:close/>
                <a:moveTo>
                  <a:pt x="3718588" y="1341120"/>
                </a:moveTo>
                <a:cubicBezTo>
                  <a:pt x="3735418" y="1341120"/>
                  <a:pt x="3750658" y="1347943"/>
                  <a:pt x="3761685" y="1358975"/>
                </a:cubicBezTo>
                <a:lnTo>
                  <a:pt x="3779539" y="1402078"/>
                </a:lnTo>
                <a:lnTo>
                  <a:pt x="3797392" y="1358975"/>
                </a:lnTo>
                <a:cubicBezTo>
                  <a:pt x="3808423" y="1347943"/>
                  <a:pt x="3823664" y="1341120"/>
                  <a:pt x="3840499" y="1341120"/>
                </a:cubicBezTo>
                <a:cubicBezTo>
                  <a:pt x="3857335" y="1341120"/>
                  <a:pt x="3872576" y="1347943"/>
                  <a:pt x="3883609" y="1358975"/>
                </a:cubicBezTo>
                <a:lnTo>
                  <a:pt x="3901466" y="1402079"/>
                </a:lnTo>
                <a:lnTo>
                  <a:pt x="3919322" y="1358975"/>
                </a:lnTo>
                <a:cubicBezTo>
                  <a:pt x="3930354" y="1347943"/>
                  <a:pt x="3945591" y="1341120"/>
                  <a:pt x="3962425" y="1341120"/>
                </a:cubicBezTo>
                <a:cubicBezTo>
                  <a:pt x="3996091" y="1341120"/>
                  <a:pt x="4023385" y="1368413"/>
                  <a:pt x="4023385" y="1402080"/>
                </a:cubicBezTo>
                <a:cubicBezTo>
                  <a:pt x="4023385" y="1435747"/>
                  <a:pt x="3996091" y="1463040"/>
                  <a:pt x="3962425" y="1463040"/>
                </a:cubicBezTo>
                <a:cubicBezTo>
                  <a:pt x="3945591" y="1463040"/>
                  <a:pt x="3930354" y="1456216"/>
                  <a:pt x="3919322" y="1445185"/>
                </a:cubicBezTo>
                <a:lnTo>
                  <a:pt x="3901466" y="1402080"/>
                </a:lnTo>
                <a:lnTo>
                  <a:pt x="3883609" y="1445185"/>
                </a:lnTo>
                <a:cubicBezTo>
                  <a:pt x="3872576" y="1456216"/>
                  <a:pt x="3857335" y="1463040"/>
                  <a:pt x="3840499" y="1463040"/>
                </a:cubicBezTo>
                <a:cubicBezTo>
                  <a:pt x="3823664" y="1463040"/>
                  <a:pt x="3808423" y="1456216"/>
                  <a:pt x="3797392" y="1445185"/>
                </a:cubicBezTo>
                <a:lnTo>
                  <a:pt x="3779539" y="1402081"/>
                </a:lnTo>
                <a:lnTo>
                  <a:pt x="3761685" y="1445185"/>
                </a:lnTo>
                <a:cubicBezTo>
                  <a:pt x="3750658" y="1456216"/>
                  <a:pt x="3735418" y="1463040"/>
                  <a:pt x="3718588" y="1463040"/>
                </a:cubicBezTo>
                <a:cubicBezTo>
                  <a:pt x="3684924" y="1463040"/>
                  <a:pt x="3657635" y="1435747"/>
                  <a:pt x="3657635" y="1402080"/>
                </a:cubicBezTo>
                <a:cubicBezTo>
                  <a:pt x="3657635" y="1368413"/>
                  <a:pt x="3684924" y="1341120"/>
                  <a:pt x="3718588" y="1341120"/>
                </a:cubicBezTo>
                <a:close/>
                <a:moveTo>
                  <a:pt x="3596680" y="1341120"/>
                </a:moveTo>
                <a:cubicBezTo>
                  <a:pt x="3630347" y="1341120"/>
                  <a:pt x="3657635" y="1368413"/>
                  <a:pt x="3657635" y="1402080"/>
                </a:cubicBezTo>
                <a:cubicBezTo>
                  <a:pt x="3657635" y="1435747"/>
                  <a:pt x="3630347" y="1463040"/>
                  <a:pt x="3596680" y="1463040"/>
                </a:cubicBezTo>
                <a:cubicBezTo>
                  <a:pt x="3579851" y="1463040"/>
                  <a:pt x="3564612" y="1456216"/>
                  <a:pt x="3553579" y="1445185"/>
                </a:cubicBezTo>
                <a:lnTo>
                  <a:pt x="3535728" y="1402080"/>
                </a:lnTo>
                <a:lnTo>
                  <a:pt x="3553579" y="1358975"/>
                </a:lnTo>
                <a:cubicBezTo>
                  <a:pt x="3564612" y="1347943"/>
                  <a:pt x="3579851" y="1341120"/>
                  <a:pt x="3596680" y="1341120"/>
                </a:cubicBezTo>
                <a:close/>
                <a:moveTo>
                  <a:pt x="3352835" y="1341120"/>
                </a:moveTo>
                <a:cubicBezTo>
                  <a:pt x="3369670" y="1341120"/>
                  <a:pt x="3384911" y="1347943"/>
                  <a:pt x="3395943" y="1358975"/>
                </a:cubicBezTo>
                <a:lnTo>
                  <a:pt x="3413799" y="1402079"/>
                </a:lnTo>
                <a:lnTo>
                  <a:pt x="3431655" y="1358975"/>
                </a:lnTo>
                <a:cubicBezTo>
                  <a:pt x="3442686" y="1347943"/>
                  <a:pt x="3457926" y="1341120"/>
                  <a:pt x="3474760" y="1341120"/>
                </a:cubicBezTo>
                <a:cubicBezTo>
                  <a:pt x="3491597" y="1341120"/>
                  <a:pt x="3506837" y="1347943"/>
                  <a:pt x="3517872" y="1358975"/>
                </a:cubicBezTo>
                <a:lnTo>
                  <a:pt x="3535728" y="1402080"/>
                </a:lnTo>
                <a:lnTo>
                  <a:pt x="3517872" y="1445185"/>
                </a:lnTo>
                <a:cubicBezTo>
                  <a:pt x="3506837" y="1456216"/>
                  <a:pt x="3491597" y="1463040"/>
                  <a:pt x="3474760" y="1463040"/>
                </a:cubicBezTo>
                <a:cubicBezTo>
                  <a:pt x="3457926" y="1463040"/>
                  <a:pt x="3442686" y="1456216"/>
                  <a:pt x="3431655" y="1445185"/>
                </a:cubicBezTo>
                <a:lnTo>
                  <a:pt x="3413799" y="1402080"/>
                </a:lnTo>
                <a:lnTo>
                  <a:pt x="3395943" y="1445185"/>
                </a:lnTo>
                <a:cubicBezTo>
                  <a:pt x="3384911" y="1456216"/>
                  <a:pt x="3369670" y="1463040"/>
                  <a:pt x="3352835" y="1463040"/>
                </a:cubicBezTo>
                <a:cubicBezTo>
                  <a:pt x="3336005" y="1463040"/>
                  <a:pt x="3320760" y="1456216"/>
                  <a:pt x="3309728" y="1445185"/>
                </a:cubicBezTo>
                <a:lnTo>
                  <a:pt x="3291878" y="1402080"/>
                </a:lnTo>
                <a:lnTo>
                  <a:pt x="3309728" y="1358975"/>
                </a:lnTo>
                <a:cubicBezTo>
                  <a:pt x="3320760" y="1347943"/>
                  <a:pt x="3336005" y="1341120"/>
                  <a:pt x="3352835" y="1341120"/>
                </a:cubicBezTo>
                <a:close/>
                <a:moveTo>
                  <a:pt x="3230917" y="1341120"/>
                </a:moveTo>
                <a:cubicBezTo>
                  <a:pt x="3247749" y="1341120"/>
                  <a:pt x="3262990" y="1347943"/>
                  <a:pt x="3274021" y="1358975"/>
                </a:cubicBezTo>
                <a:lnTo>
                  <a:pt x="3291878" y="1402080"/>
                </a:lnTo>
                <a:lnTo>
                  <a:pt x="3274021" y="1445185"/>
                </a:lnTo>
                <a:cubicBezTo>
                  <a:pt x="3262990" y="1456216"/>
                  <a:pt x="3247749" y="1463040"/>
                  <a:pt x="3230917" y="1463040"/>
                </a:cubicBezTo>
                <a:cubicBezTo>
                  <a:pt x="3214083" y="1463040"/>
                  <a:pt x="3198841" y="1456216"/>
                  <a:pt x="3187809" y="1445185"/>
                </a:cubicBezTo>
                <a:lnTo>
                  <a:pt x="3169954" y="1402080"/>
                </a:lnTo>
                <a:lnTo>
                  <a:pt x="3187809" y="1358975"/>
                </a:lnTo>
                <a:cubicBezTo>
                  <a:pt x="3198841" y="1347943"/>
                  <a:pt x="3214083" y="1341120"/>
                  <a:pt x="3230917" y="1341120"/>
                </a:cubicBezTo>
                <a:close/>
                <a:moveTo>
                  <a:pt x="3108995" y="1341120"/>
                </a:moveTo>
                <a:cubicBezTo>
                  <a:pt x="3125829" y="1341120"/>
                  <a:pt x="3141068" y="1347943"/>
                  <a:pt x="3152100" y="1358975"/>
                </a:cubicBezTo>
                <a:lnTo>
                  <a:pt x="3169954" y="1402080"/>
                </a:lnTo>
                <a:lnTo>
                  <a:pt x="3152100" y="1445185"/>
                </a:lnTo>
                <a:cubicBezTo>
                  <a:pt x="3141068" y="1456216"/>
                  <a:pt x="3125829" y="1463040"/>
                  <a:pt x="3108995" y="1463040"/>
                </a:cubicBezTo>
                <a:cubicBezTo>
                  <a:pt x="3075327" y="1463040"/>
                  <a:pt x="3048034" y="1435747"/>
                  <a:pt x="3048034" y="1402080"/>
                </a:cubicBezTo>
                <a:cubicBezTo>
                  <a:pt x="3048034" y="1368413"/>
                  <a:pt x="3075327" y="1341120"/>
                  <a:pt x="3108995" y="1341120"/>
                </a:cubicBezTo>
                <a:close/>
                <a:moveTo>
                  <a:pt x="2865155" y="1341120"/>
                </a:moveTo>
                <a:cubicBezTo>
                  <a:pt x="2881987" y="1341120"/>
                  <a:pt x="2897232" y="1347943"/>
                  <a:pt x="2908262" y="1358975"/>
                </a:cubicBezTo>
                <a:lnTo>
                  <a:pt x="2926115" y="1402078"/>
                </a:lnTo>
                <a:lnTo>
                  <a:pt x="2943970" y="1358975"/>
                </a:lnTo>
                <a:cubicBezTo>
                  <a:pt x="2955001" y="1347943"/>
                  <a:pt x="2970241" y="1341120"/>
                  <a:pt x="2987075" y="1341120"/>
                </a:cubicBezTo>
                <a:cubicBezTo>
                  <a:pt x="3020742" y="1341120"/>
                  <a:pt x="3048034" y="1368413"/>
                  <a:pt x="3048034" y="1402080"/>
                </a:cubicBezTo>
                <a:cubicBezTo>
                  <a:pt x="3048034" y="1435747"/>
                  <a:pt x="3020742" y="1463040"/>
                  <a:pt x="2987075" y="1463040"/>
                </a:cubicBezTo>
                <a:cubicBezTo>
                  <a:pt x="2970241" y="1463040"/>
                  <a:pt x="2955001" y="1456216"/>
                  <a:pt x="2943970" y="1445185"/>
                </a:cubicBezTo>
                <a:lnTo>
                  <a:pt x="2926115" y="1402081"/>
                </a:lnTo>
                <a:lnTo>
                  <a:pt x="2908262" y="1445185"/>
                </a:lnTo>
                <a:cubicBezTo>
                  <a:pt x="2897232" y="1456216"/>
                  <a:pt x="2881987" y="1463040"/>
                  <a:pt x="2865155" y="1463040"/>
                </a:cubicBezTo>
                <a:cubicBezTo>
                  <a:pt x="2831490" y="1463040"/>
                  <a:pt x="2804196" y="1435747"/>
                  <a:pt x="2804196" y="1402080"/>
                </a:cubicBezTo>
                <a:cubicBezTo>
                  <a:pt x="2804196" y="1368413"/>
                  <a:pt x="2831490" y="1341120"/>
                  <a:pt x="2865155" y="1341120"/>
                </a:cubicBezTo>
                <a:close/>
                <a:moveTo>
                  <a:pt x="2621315" y="1341120"/>
                </a:moveTo>
                <a:cubicBezTo>
                  <a:pt x="2638148" y="1341120"/>
                  <a:pt x="2653388" y="1347943"/>
                  <a:pt x="2664420" y="1358975"/>
                </a:cubicBezTo>
                <a:lnTo>
                  <a:pt x="2682274" y="1402079"/>
                </a:lnTo>
                <a:lnTo>
                  <a:pt x="2700130" y="1358975"/>
                </a:lnTo>
                <a:cubicBezTo>
                  <a:pt x="2711161" y="1347943"/>
                  <a:pt x="2726405" y="1341120"/>
                  <a:pt x="2743236" y="1341120"/>
                </a:cubicBezTo>
                <a:cubicBezTo>
                  <a:pt x="2776902" y="1341120"/>
                  <a:pt x="2804195" y="1368413"/>
                  <a:pt x="2804195" y="1402080"/>
                </a:cubicBezTo>
                <a:cubicBezTo>
                  <a:pt x="2804195" y="1435747"/>
                  <a:pt x="2776902" y="1463040"/>
                  <a:pt x="2743236" y="1463040"/>
                </a:cubicBezTo>
                <a:cubicBezTo>
                  <a:pt x="2726405" y="1463040"/>
                  <a:pt x="2711161" y="1456216"/>
                  <a:pt x="2700130" y="1445185"/>
                </a:cubicBezTo>
                <a:lnTo>
                  <a:pt x="2682274" y="1402080"/>
                </a:lnTo>
                <a:lnTo>
                  <a:pt x="2664420" y="1445185"/>
                </a:lnTo>
                <a:cubicBezTo>
                  <a:pt x="2653388" y="1456216"/>
                  <a:pt x="2638148" y="1463040"/>
                  <a:pt x="2621315" y="1463040"/>
                </a:cubicBezTo>
                <a:cubicBezTo>
                  <a:pt x="2604481" y="1463040"/>
                  <a:pt x="2589242" y="1456216"/>
                  <a:pt x="2578210" y="1445185"/>
                </a:cubicBezTo>
                <a:lnTo>
                  <a:pt x="2560356" y="1402080"/>
                </a:lnTo>
                <a:lnTo>
                  <a:pt x="2578210" y="1358975"/>
                </a:lnTo>
                <a:cubicBezTo>
                  <a:pt x="2589242" y="1347943"/>
                  <a:pt x="2604481" y="1341120"/>
                  <a:pt x="2621315" y="1341120"/>
                </a:cubicBezTo>
                <a:close/>
                <a:moveTo>
                  <a:pt x="2499397" y="1341120"/>
                </a:moveTo>
                <a:cubicBezTo>
                  <a:pt x="2516230" y="1341120"/>
                  <a:pt x="2531469" y="1347943"/>
                  <a:pt x="2542501" y="1358975"/>
                </a:cubicBezTo>
                <a:lnTo>
                  <a:pt x="2560356" y="1402080"/>
                </a:lnTo>
                <a:lnTo>
                  <a:pt x="2542501" y="1445185"/>
                </a:lnTo>
                <a:cubicBezTo>
                  <a:pt x="2531469" y="1456216"/>
                  <a:pt x="2516230" y="1463040"/>
                  <a:pt x="2499397" y="1463040"/>
                </a:cubicBezTo>
                <a:cubicBezTo>
                  <a:pt x="2482564" y="1463040"/>
                  <a:pt x="2467324" y="1456216"/>
                  <a:pt x="2456293" y="1445185"/>
                </a:cubicBezTo>
                <a:lnTo>
                  <a:pt x="2438437" y="1402080"/>
                </a:lnTo>
                <a:lnTo>
                  <a:pt x="2456293" y="1358975"/>
                </a:lnTo>
                <a:cubicBezTo>
                  <a:pt x="2467324" y="1347943"/>
                  <a:pt x="2482564" y="1341120"/>
                  <a:pt x="2499397" y="1341120"/>
                </a:cubicBezTo>
                <a:close/>
                <a:moveTo>
                  <a:pt x="2377479" y="1341120"/>
                </a:moveTo>
                <a:cubicBezTo>
                  <a:pt x="2394312" y="1341120"/>
                  <a:pt x="2409551" y="1347943"/>
                  <a:pt x="2420583" y="1358975"/>
                </a:cubicBezTo>
                <a:lnTo>
                  <a:pt x="2438437" y="1402080"/>
                </a:lnTo>
                <a:lnTo>
                  <a:pt x="2420583" y="1445185"/>
                </a:lnTo>
                <a:cubicBezTo>
                  <a:pt x="2409551" y="1456216"/>
                  <a:pt x="2394312" y="1463040"/>
                  <a:pt x="2377479" y="1463040"/>
                </a:cubicBezTo>
                <a:cubicBezTo>
                  <a:pt x="2360646" y="1463040"/>
                  <a:pt x="2345406" y="1456216"/>
                  <a:pt x="2334375" y="1445185"/>
                </a:cubicBezTo>
                <a:lnTo>
                  <a:pt x="2316519" y="1402080"/>
                </a:lnTo>
                <a:lnTo>
                  <a:pt x="2334375" y="1358975"/>
                </a:lnTo>
                <a:cubicBezTo>
                  <a:pt x="2345406" y="1347943"/>
                  <a:pt x="2360646" y="1341120"/>
                  <a:pt x="2377479" y="1341120"/>
                </a:cubicBezTo>
                <a:close/>
                <a:moveTo>
                  <a:pt x="2255561" y="1341120"/>
                </a:moveTo>
                <a:cubicBezTo>
                  <a:pt x="2272395" y="1341120"/>
                  <a:pt x="2287634" y="1347943"/>
                  <a:pt x="2298665" y="1358975"/>
                </a:cubicBezTo>
                <a:lnTo>
                  <a:pt x="2316519" y="1402080"/>
                </a:lnTo>
                <a:lnTo>
                  <a:pt x="2298665" y="1445185"/>
                </a:lnTo>
                <a:cubicBezTo>
                  <a:pt x="2287634" y="1456216"/>
                  <a:pt x="2272395" y="1463040"/>
                  <a:pt x="2255561" y="1463040"/>
                </a:cubicBezTo>
                <a:cubicBezTo>
                  <a:pt x="2238727" y="1463040"/>
                  <a:pt x="2223487" y="1456216"/>
                  <a:pt x="2212455" y="1445185"/>
                </a:cubicBezTo>
                <a:lnTo>
                  <a:pt x="2194601" y="1402080"/>
                </a:lnTo>
                <a:lnTo>
                  <a:pt x="2212455" y="1358975"/>
                </a:lnTo>
                <a:cubicBezTo>
                  <a:pt x="2223487" y="1347943"/>
                  <a:pt x="2238727" y="1341120"/>
                  <a:pt x="2255561" y="1341120"/>
                </a:cubicBezTo>
                <a:close/>
                <a:moveTo>
                  <a:pt x="2011707" y="1341120"/>
                </a:moveTo>
                <a:cubicBezTo>
                  <a:pt x="2028540" y="1341120"/>
                  <a:pt x="2043781" y="1347943"/>
                  <a:pt x="2054811" y="1358975"/>
                </a:cubicBezTo>
                <a:lnTo>
                  <a:pt x="2072667" y="1402078"/>
                </a:lnTo>
                <a:lnTo>
                  <a:pt x="2090521" y="1358975"/>
                </a:lnTo>
                <a:cubicBezTo>
                  <a:pt x="2101564" y="1347943"/>
                  <a:pt x="2116807" y="1341120"/>
                  <a:pt x="2133643" y="1341120"/>
                </a:cubicBezTo>
                <a:cubicBezTo>
                  <a:pt x="2150473" y="1341120"/>
                  <a:pt x="2165716" y="1347943"/>
                  <a:pt x="2176745" y="1358975"/>
                </a:cubicBezTo>
                <a:lnTo>
                  <a:pt x="2194601" y="1402080"/>
                </a:lnTo>
                <a:lnTo>
                  <a:pt x="2176745" y="1445185"/>
                </a:lnTo>
                <a:cubicBezTo>
                  <a:pt x="2165716" y="1456216"/>
                  <a:pt x="2150473" y="1463040"/>
                  <a:pt x="2133643" y="1463040"/>
                </a:cubicBezTo>
                <a:cubicBezTo>
                  <a:pt x="2116807" y="1463040"/>
                  <a:pt x="2101564" y="1456216"/>
                  <a:pt x="2090521" y="1445185"/>
                </a:cubicBezTo>
                <a:lnTo>
                  <a:pt x="2072667" y="1402081"/>
                </a:lnTo>
                <a:lnTo>
                  <a:pt x="2054811" y="1445185"/>
                </a:lnTo>
                <a:cubicBezTo>
                  <a:pt x="2043781" y="1456216"/>
                  <a:pt x="2028540" y="1463040"/>
                  <a:pt x="2011707" y="1463040"/>
                </a:cubicBezTo>
                <a:cubicBezTo>
                  <a:pt x="1978039" y="1463040"/>
                  <a:pt x="1950749" y="1435747"/>
                  <a:pt x="1950749" y="1402080"/>
                </a:cubicBezTo>
                <a:cubicBezTo>
                  <a:pt x="1950749" y="1368413"/>
                  <a:pt x="1978039" y="1341120"/>
                  <a:pt x="2011707" y="1341120"/>
                </a:cubicBezTo>
                <a:close/>
                <a:moveTo>
                  <a:pt x="1889786" y="1341120"/>
                </a:moveTo>
                <a:cubicBezTo>
                  <a:pt x="1923453" y="1341120"/>
                  <a:pt x="1950749" y="1368413"/>
                  <a:pt x="1950749" y="1402080"/>
                </a:cubicBezTo>
                <a:cubicBezTo>
                  <a:pt x="1950749" y="1435747"/>
                  <a:pt x="1923453" y="1463040"/>
                  <a:pt x="1889786" y="1463040"/>
                </a:cubicBezTo>
                <a:cubicBezTo>
                  <a:pt x="1872952" y="1463040"/>
                  <a:pt x="1857712" y="1456216"/>
                  <a:pt x="1846681" y="1445185"/>
                </a:cubicBezTo>
                <a:lnTo>
                  <a:pt x="1828826" y="1402080"/>
                </a:lnTo>
                <a:lnTo>
                  <a:pt x="1846681" y="1358975"/>
                </a:lnTo>
                <a:cubicBezTo>
                  <a:pt x="1857712" y="1347943"/>
                  <a:pt x="1872952" y="1341120"/>
                  <a:pt x="1889786" y="1341120"/>
                </a:cubicBezTo>
                <a:close/>
                <a:moveTo>
                  <a:pt x="1767867" y="1341120"/>
                </a:moveTo>
                <a:cubicBezTo>
                  <a:pt x="1784700" y="1341120"/>
                  <a:pt x="1799940" y="1347943"/>
                  <a:pt x="1810971" y="1358975"/>
                </a:cubicBezTo>
                <a:lnTo>
                  <a:pt x="1828826" y="1402080"/>
                </a:lnTo>
                <a:lnTo>
                  <a:pt x="1810971" y="1445185"/>
                </a:lnTo>
                <a:cubicBezTo>
                  <a:pt x="1799940" y="1456216"/>
                  <a:pt x="1784700" y="1463040"/>
                  <a:pt x="1767867" y="1463040"/>
                </a:cubicBezTo>
                <a:cubicBezTo>
                  <a:pt x="1751033" y="1463040"/>
                  <a:pt x="1735793" y="1456216"/>
                  <a:pt x="1724761" y="1445185"/>
                </a:cubicBezTo>
                <a:lnTo>
                  <a:pt x="1706907" y="1402080"/>
                </a:lnTo>
                <a:lnTo>
                  <a:pt x="1724761" y="1358975"/>
                </a:lnTo>
                <a:cubicBezTo>
                  <a:pt x="1735793" y="1347943"/>
                  <a:pt x="1751033" y="1341120"/>
                  <a:pt x="1767867" y="1341120"/>
                </a:cubicBezTo>
                <a:close/>
                <a:moveTo>
                  <a:pt x="1645947" y="1341120"/>
                </a:moveTo>
                <a:cubicBezTo>
                  <a:pt x="1662780" y="1341120"/>
                  <a:pt x="1678020" y="1347943"/>
                  <a:pt x="1689052" y="1358975"/>
                </a:cubicBezTo>
                <a:lnTo>
                  <a:pt x="1706907" y="1402080"/>
                </a:lnTo>
                <a:lnTo>
                  <a:pt x="1689052" y="1445185"/>
                </a:lnTo>
                <a:cubicBezTo>
                  <a:pt x="1678020" y="1456216"/>
                  <a:pt x="1662780" y="1463040"/>
                  <a:pt x="1645947" y="1463040"/>
                </a:cubicBezTo>
                <a:cubicBezTo>
                  <a:pt x="1629114" y="1463040"/>
                  <a:pt x="1613874" y="1456216"/>
                  <a:pt x="1602842" y="1445185"/>
                </a:cubicBezTo>
                <a:lnTo>
                  <a:pt x="1584987" y="1402080"/>
                </a:lnTo>
                <a:lnTo>
                  <a:pt x="1602842" y="1358975"/>
                </a:lnTo>
                <a:cubicBezTo>
                  <a:pt x="1613874" y="1347943"/>
                  <a:pt x="1629114" y="1341120"/>
                  <a:pt x="1645947" y="1341120"/>
                </a:cubicBezTo>
                <a:close/>
                <a:moveTo>
                  <a:pt x="1524028" y="1341120"/>
                </a:moveTo>
                <a:cubicBezTo>
                  <a:pt x="1540861" y="1341120"/>
                  <a:pt x="1556101" y="1347943"/>
                  <a:pt x="1567133" y="1358975"/>
                </a:cubicBezTo>
                <a:lnTo>
                  <a:pt x="1584987" y="1402080"/>
                </a:lnTo>
                <a:lnTo>
                  <a:pt x="1567133" y="1445185"/>
                </a:lnTo>
                <a:cubicBezTo>
                  <a:pt x="1556101" y="1456216"/>
                  <a:pt x="1540861" y="1463040"/>
                  <a:pt x="1524028" y="1463040"/>
                </a:cubicBezTo>
                <a:cubicBezTo>
                  <a:pt x="1507194" y="1463040"/>
                  <a:pt x="1491954" y="1456216"/>
                  <a:pt x="1480923" y="1445185"/>
                </a:cubicBezTo>
                <a:lnTo>
                  <a:pt x="1463068" y="1402080"/>
                </a:lnTo>
                <a:lnTo>
                  <a:pt x="1480923" y="1358975"/>
                </a:lnTo>
                <a:cubicBezTo>
                  <a:pt x="1491954" y="1347943"/>
                  <a:pt x="1507194" y="1341120"/>
                  <a:pt x="1524028" y="1341120"/>
                </a:cubicBezTo>
                <a:close/>
                <a:moveTo>
                  <a:pt x="1402108" y="1341120"/>
                </a:moveTo>
                <a:cubicBezTo>
                  <a:pt x="1418942" y="1341120"/>
                  <a:pt x="1434182" y="1347943"/>
                  <a:pt x="1445213" y="1358975"/>
                </a:cubicBezTo>
                <a:lnTo>
                  <a:pt x="1463068" y="1402080"/>
                </a:lnTo>
                <a:lnTo>
                  <a:pt x="1445213" y="1445185"/>
                </a:lnTo>
                <a:cubicBezTo>
                  <a:pt x="1434182" y="1456216"/>
                  <a:pt x="1418942" y="1463040"/>
                  <a:pt x="1402108" y="1463040"/>
                </a:cubicBezTo>
                <a:cubicBezTo>
                  <a:pt x="1385275" y="1463040"/>
                  <a:pt x="1370035" y="1456216"/>
                  <a:pt x="1359003" y="1445185"/>
                </a:cubicBezTo>
                <a:lnTo>
                  <a:pt x="1341149" y="1402080"/>
                </a:lnTo>
                <a:lnTo>
                  <a:pt x="1359003" y="1358975"/>
                </a:lnTo>
                <a:cubicBezTo>
                  <a:pt x="1370035" y="1347943"/>
                  <a:pt x="1385275" y="1341120"/>
                  <a:pt x="1402108" y="1341120"/>
                </a:cubicBezTo>
                <a:close/>
                <a:moveTo>
                  <a:pt x="1280189" y="1341120"/>
                </a:moveTo>
                <a:cubicBezTo>
                  <a:pt x="1297023" y="1341120"/>
                  <a:pt x="1312263" y="1347943"/>
                  <a:pt x="1323294" y="1358975"/>
                </a:cubicBezTo>
                <a:lnTo>
                  <a:pt x="1341149" y="1402080"/>
                </a:lnTo>
                <a:lnTo>
                  <a:pt x="1323294" y="1445185"/>
                </a:lnTo>
                <a:cubicBezTo>
                  <a:pt x="1312263" y="1456216"/>
                  <a:pt x="1297023" y="1463040"/>
                  <a:pt x="1280189" y="1463040"/>
                </a:cubicBezTo>
                <a:cubicBezTo>
                  <a:pt x="1263356" y="1463040"/>
                  <a:pt x="1248116" y="1456216"/>
                  <a:pt x="1237084" y="1445185"/>
                </a:cubicBezTo>
                <a:lnTo>
                  <a:pt x="1219229" y="1402080"/>
                </a:lnTo>
                <a:lnTo>
                  <a:pt x="1237084" y="1358975"/>
                </a:lnTo>
                <a:cubicBezTo>
                  <a:pt x="1248116" y="1347943"/>
                  <a:pt x="1263356" y="1341120"/>
                  <a:pt x="1280189" y="1341120"/>
                </a:cubicBezTo>
                <a:close/>
                <a:moveTo>
                  <a:pt x="1158270" y="1341120"/>
                </a:moveTo>
                <a:cubicBezTo>
                  <a:pt x="1175103" y="1341120"/>
                  <a:pt x="1190343" y="1347943"/>
                  <a:pt x="1201375" y="1358975"/>
                </a:cubicBezTo>
                <a:lnTo>
                  <a:pt x="1219229" y="1402080"/>
                </a:lnTo>
                <a:lnTo>
                  <a:pt x="1201375" y="1445185"/>
                </a:lnTo>
                <a:cubicBezTo>
                  <a:pt x="1190343" y="1456216"/>
                  <a:pt x="1175103" y="1463040"/>
                  <a:pt x="1158270" y="1463040"/>
                </a:cubicBezTo>
                <a:cubicBezTo>
                  <a:pt x="1141436" y="1463040"/>
                  <a:pt x="1126196" y="1456216"/>
                  <a:pt x="1115165" y="1445185"/>
                </a:cubicBezTo>
                <a:lnTo>
                  <a:pt x="1097310" y="1402080"/>
                </a:lnTo>
                <a:lnTo>
                  <a:pt x="1115165" y="1358975"/>
                </a:lnTo>
                <a:cubicBezTo>
                  <a:pt x="1126196" y="1347943"/>
                  <a:pt x="1141436" y="1341120"/>
                  <a:pt x="1158270" y="1341120"/>
                </a:cubicBezTo>
                <a:close/>
                <a:moveTo>
                  <a:pt x="1036351" y="1341120"/>
                </a:moveTo>
                <a:cubicBezTo>
                  <a:pt x="1053184" y="1341120"/>
                  <a:pt x="1068424" y="1347943"/>
                  <a:pt x="1079455" y="1358975"/>
                </a:cubicBezTo>
                <a:lnTo>
                  <a:pt x="1097310" y="1402080"/>
                </a:lnTo>
                <a:lnTo>
                  <a:pt x="1079455" y="1445185"/>
                </a:lnTo>
                <a:cubicBezTo>
                  <a:pt x="1068424" y="1456216"/>
                  <a:pt x="1053184" y="1463040"/>
                  <a:pt x="1036351" y="1463040"/>
                </a:cubicBezTo>
                <a:cubicBezTo>
                  <a:pt x="1019517" y="1463040"/>
                  <a:pt x="1004277" y="1456216"/>
                  <a:pt x="993245" y="1445185"/>
                </a:cubicBezTo>
                <a:lnTo>
                  <a:pt x="975391" y="1402080"/>
                </a:lnTo>
                <a:lnTo>
                  <a:pt x="993245" y="1358975"/>
                </a:lnTo>
                <a:cubicBezTo>
                  <a:pt x="1004277" y="1347943"/>
                  <a:pt x="1019517" y="1341120"/>
                  <a:pt x="1036351" y="1341120"/>
                </a:cubicBezTo>
                <a:close/>
                <a:moveTo>
                  <a:pt x="914431" y="1341120"/>
                </a:moveTo>
                <a:cubicBezTo>
                  <a:pt x="931264" y="1341120"/>
                  <a:pt x="946504" y="1347943"/>
                  <a:pt x="957536" y="1358975"/>
                </a:cubicBezTo>
                <a:lnTo>
                  <a:pt x="975391" y="1402080"/>
                </a:lnTo>
                <a:lnTo>
                  <a:pt x="957536" y="1445185"/>
                </a:lnTo>
                <a:cubicBezTo>
                  <a:pt x="946504" y="1456216"/>
                  <a:pt x="931264" y="1463040"/>
                  <a:pt x="914431" y="1463040"/>
                </a:cubicBezTo>
                <a:cubicBezTo>
                  <a:pt x="897598" y="1463040"/>
                  <a:pt x="882358" y="1456216"/>
                  <a:pt x="871326" y="1445185"/>
                </a:cubicBezTo>
                <a:lnTo>
                  <a:pt x="853471" y="1402080"/>
                </a:lnTo>
                <a:lnTo>
                  <a:pt x="871326" y="1358975"/>
                </a:lnTo>
                <a:cubicBezTo>
                  <a:pt x="882358" y="1347943"/>
                  <a:pt x="897598" y="1341120"/>
                  <a:pt x="914431" y="1341120"/>
                </a:cubicBezTo>
                <a:close/>
                <a:moveTo>
                  <a:pt x="792512" y="1341120"/>
                </a:moveTo>
                <a:cubicBezTo>
                  <a:pt x="809345" y="1341120"/>
                  <a:pt x="824585" y="1347943"/>
                  <a:pt x="835617" y="1358975"/>
                </a:cubicBezTo>
                <a:lnTo>
                  <a:pt x="853471" y="1402080"/>
                </a:lnTo>
                <a:lnTo>
                  <a:pt x="835617" y="1445185"/>
                </a:lnTo>
                <a:cubicBezTo>
                  <a:pt x="824585" y="1456216"/>
                  <a:pt x="809345" y="1463040"/>
                  <a:pt x="792512" y="1463040"/>
                </a:cubicBezTo>
                <a:cubicBezTo>
                  <a:pt x="758845" y="1463040"/>
                  <a:pt x="731552" y="1435747"/>
                  <a:pt x="731552" y="1402080"/>
                </a:cubicBezTo>
                <a:cubicBezTo>
                  <a:pt x="731552" y="1368413"/>
                  <a:pt x="758845" y="1341120"/>
                  <a:pt x="792512" y="1341120"/>
                </a:cubicBezTo>
                <a:close/>
                <a:moveTo>
                  <a:pt x="670593" y="1341120"/>
                </a:moveTo>
                <a:cubicBezTo>
                  <a:pt x="704259" y="1341120"/>
                  <a:pt x="731552" y="1368413"/>
                  <a:pt x="731552" y="1402080"/>
                </a:cubicBezTo>
                <a:cubicBezTo>
                  <a:pt x="731552" y="1435747"/>
                  <a:pt x="704259" y="1463040"/>
                  <a:pt x="670593" y="1463040"/>
                </a:cubicBezTo>
                <a:cubicBezTo>
                  <a:pt x="653759" y="1463040"/>
                  <a:pt x="638519" y="1456216"/>
                  <a:pt x="627488" y="1445185"/>
                </a:cubicBezTo>
                <a:lnTo>
                  <a:pt x="609633" y="1402080"/>
                </a:lnTo>
                <a:lnTo>
                  <a:pt x="627488" y="1358975"/>
                </a:lnTo>
                <a:cubicBezTo>
                  <a:pt x="638519" y="1347943"/>
                  <a:pt x="653759" y="1341120"/>
                  <a:pt x="670593" y="1341120"/>
                </a:cubicBezTo>
                <a:close/>
                <a:moveTo>
                  <a:pt x="548673" y="1341120"/>
                </a:moveTo>
                <a:cubicBezTo>
                  <a:pt x="565507" y="1341120"/>
                  <a:pt x="580747" y="1347943"/>
                  <a:pt x="591778" y="1358975"/>
                </a:cubicBezTo>
                <a:lnTo>
                  <a:pt x="609633" y="1402080"/>
                </a:lnTo>
                <a:lnTo>
                  <a:pt x="591778" y="1445185"/>
                </a:lnTo>
                <a:cubicBezTo>
                  <a:pt x="580747" y="1456216"/>
                  <a:pt x="565507" y="1463040"/>
                  <a:pt x="548673" y="1463040"/>
                </a:cubicBezTo>
                <a:cubicBezTo>
                  <a:pt x="531840" y="1463040"/>
                  <a:pt x="516600" y="1456216"/>
                  <a:pt x="505568" y="1445185"/>
                </a:cubicBezTo>
                <a:lnTo>
                  <a:pt x="487714" y="1402080"/>
                </a:lnTo>
                <a:lnTo>
                  <a:pt x="505568" y="1358975"/>
                </a:lnTo>
                <a:cubicBezTo>
                  <a:pt x="516600" y="1347943"/>
                  <a:pt x="531840" y="1341120"/>
                  <a:pt x="548673" y="1341120"/>
                </a:cubicBezTo>
                <a:close/>
                <a:moveTo>
                  <a:pt x="426754" y="1341120"/>
                </a:moveTo>
                <a:cubicBezTo>
                  <a:pt x="443587" y="1341120"/>
                  <a:pt x="458827" y="1347943"/>
                  <a:pt x="469859" y="1358975"/>
                </a:cubicBezTo>
                <a:lnTo>
                  <a:pt x="487714" y="1402080"/>
                </a:lnTo>
                <a:lnTo>
                  <a:pt x="469859" y="1445185"/>
                </a:lnTo>
                <a:cubicBezTo>
                  <a:pt x="458827" y="1456216"/>
                  <a:pt x="443587" y="1463040"/>
                  <a:pt x="426754" y="1463040"/>
                </a:cubicBezTo>
                <a:cubicBezTo>
                  <a:pt x="409921" y="1463040"/>
                  <a:pt x="394681" y="1456216"/>
                  <a:pt x="383649" y="1445185"/>
                </a:cubicBezTo>
                <a:lnTo>
                  <a:pt x="365794" y="1402080"/>
                </a:lnTo>
                <a:lnTo>
                  <a:pt x="383649" y="1358975"/>
                </a:lnTo>
                <a:cubicBezTo>
                  <a:pt x="394681" y="1347943"/>
                  <a:pt x="409921" y="1341120"/>
                  <a:pt x="426754" y="1341120"/>
                </a:cubicBezTo>
                <a:close/>
                <a:moveTo>
                  <a:pt x="304835" y="1341120"/>
                </a:moveTo>
                <a:cubicBezTo>
                  <a:pt x="321668" y="1341120"/>
                  <a:pt x="336908" y="1347943"/>
                  <a:pt x="347939" y="1358975"/>
                </a:cubicBezTo>
                <a:lnTo>
                  <a:pt x="365794" y="1402080"/>
                </a:lnTo>
                <a:lnTo>
                  <a:pt x="347939" y="1445185"/>
                </a:lnTo>
                <a:cubicBezTo>
                  <a:pt x="336908" y="1456216"/>
                  <a:pt x="321668" y="1463040"/>
                  <a:pt x="304835" y="1463040"/>
                </a:cubicBezTo>
                <a:cubicBezTo>
                  <a:pt x="288001" y="1463040"/>
                  <a:pt x="272761" y="1456216"/>
                  <a:pt x="261730" y="1445185"/>
                </a:cubicBezTo>
                <a:lnTo>
                  <a:pt x="243875" y="1402080"/>
                </a:lnTo>
                <a:lnTo>
                  <a:pt x="261730" y="1358975"/>
                </a:lnTo>
                <a:cubicBezTo>
                  <a:pt x="272761" y="1347943"/>
                  <a:pt x="288001" y="1341120"/>
                  <a:pt x="304835" y="1341120"/>
                </a:cubicBezTo>
                <a:close/>
                <a:moveTo>
                  <a:pt x="182915" y="1341120"/>
                </a:moveTo>
                <a:cubicBezTo>
                  <a:pt x="199749" y="1341120"/>
                  <a:pt x="214989" y="1347943"/>
                  <a:pt x="226020" y="1358975"/>
                </a:cubicBezTo>
                <a:lnTo>
                  <a:pt x="243875" y="1402080"/>
                </a:lnTo>
                <a:lnTo>
                  <a:pt x="226020" y="1445185"/>
                </a:lnTo>
                <a:cubicBezTo>
                  <a:pt x="214989" y="1456216"/>
                  <a:pt x="199749" y="1463040"/>
                  <a:pt x="182915" y="1463040"/>
                </a:cubicBezTo>
                <a:cubicBezTo>
                  <a:pt x="166082" y="1463040"/>
                  <a:pt x="150842" y="1456216"/>
                  <a:pt x="139810" y="1445185"/>
                </a:cubicBezTo>
                <a:lnTo>
                  <a:pt x="121956" y="1402080"/>
                </a:lnTo>
                <a:lnTo>
                  <a:pt x="139810" y="1358975"/>
                </a:lnTo>
                <a:cubicBezTo>
                  <a:pt x="150842" y="1347943"/>
                  <a:pt x="166082" y="1341120"/>
                  <a:pt x="182915" y="1341120"/>
                </a:cubicBezTo>
                <a:close/>
                <a:moveTo>
                  <a:pt x="60996" y="1341120"/>
                </a:moveTo>
                <a:cubicBezTo>
                  <a:pt x="77829" y="1341120"/>
                  <a:pt x="93069" y="1347943"/>
                  <a:pt x="104101" y="1358975"/>
                </a:cubicBezTo>
                <a:lnTo>
                  <a:pt x="121956" y="1402080"/>
                </a:lnTo>
                <a:lnTo>
                  <a:pt x="104101" y="1445185"/>
                </a:lnTo>
                <a:cubicBezTo>
                  <a:pt x="93069" y="1456216"/>
                  <a:pt x="77829" y="1463040"/>
                  <a:pt x="60996" y="1463040"/>
                </a:cubicBezTo>
                <a:cubicBezTo>
                  <a:pt x="27329" y="1463040"/>
                  <a:pt x="36" y="1435747"/>
                  <a:pt x="36" y="1402080"/>
                </a:cubicBezTo>
                <a:cubicBezTo>
                  <a:pt x="36" y="1368413"/>
                  <a:pt x="27329" y="1341120"/>
                  <a:pt x="60996" y="1341120"/>
                </a:cubicBezTo>
                <a:close/>
                <a:moveTo>
                  <a:pt x="12009102" y="1219200"/>
                </a:moveTo>
                <a:cubicBezTo>
                  <a:pt x="12025935" y="1219200"/>
                  <a:pt x="12041175" y="1226023"/>
                  <a:pt x="12052207" y="1237055"/>
                </a:cubicBezTo>
                <a:lnTo>
                  <a:pt x="12070062" y="1280159"/>
                </a:lnTo>
                <a:lnTo>
                  <a:pt x="12087916" y="1237055"/>
                </a:lnTo>
                <a:cubicBezTo>
                  <a:pt x="12098948" y="1226023"/>
                  <a:pt x="12114188" y="1219200"/>
                  <a:pt x="12131021" y="1219200"/>
                </a:cubicBezTo>
                <a:cubicBezTo>
                  <a:pt x="12164688" y="1219200"/>
                  <a:pt x="12191981" y="1246493"/>
                  <a:pt x="12191981" y="1280160"/>
                </a:cubicBezTo>
                <a:cubicBezTo>
                  <a:pt x="12191981" y="1313827"/>
                  <a:pt x="12164688" y="1341120"/>
                  <a:pt x="12131021" y="1341120"/>
                </a:cubicBezTo>
                <a:cubicBezTo>
                  <a:pt x="12114188" y="1341120"/>
                  <a:pt x="12098948" y="1334297"/>
                  <a:pt x="12087916" y="1323265"/>
                </a:cubicBezTo>
                <a:lnTo>
                  <a:pt x="12070062" y="1280161"/>
                </a:lnTo>
                <a:lnTo>
                  <a:pt x="12052207" y="1323265"/>
                </a:lnTo>
                <a:cubicBezTo>
                  <a:pt x="12041175" y="1334297"/>
                  <a:pt x="12025935" y="1341120"/>
                  <a:pt x="12009102" y="1341120"/>
                </a:cubicBezTo>
                <a:cubicBezTo>
                  <a:pt x="11975435" y="1341120"/>
                  <a:pt x="11948142" y="1313827"/>
                  <a:pt x="11948142" y="1280160"/>
                </a:cubicBezTo>
                <a:cubicBezTo>
                  <a:pt x="11948142" y="1246493"/>
                  <a:pt x="11975435" y="1219200"/>
                  <a:pt x="12009102" y="1219200"/>
                </a:cubicBezTo>
                <a:close/>
                <a:moveTo>
                  <a:pt x="11887182" y="1219200"/>
                </a:moveTo>
                <a:cubicBezTo>
                  <a:pt x="11920849" y="1219200"/>
                  <a:pt x="11948142" y="1246493"/>
                  <a:pt x="11948142" y="1280160"/>
                </a:cubicBezTo>
                <a:cubicBezTo>
                  <a:pt x="11948142" y="1313827"/>
                  <a:pt x="11920849" y="1341120"/>
                  <a:pt x="11887182" y="1341120"/>
                </a:cubicBezTo>
                <a:cubicBezTo>
                  <a:pt x="11853515" y="1341120"/>
                  <a:pt x="11826222" y="1313827"/>
                  <a:pt x="11826222" y="1280160"/>
                </a:cubicBezTo>
                <a:cubicBezTo>
                  <a:pt x="11826222" y="1246493"/>
                  <a:pt x="11853515" y="1219200"/>
                  <a:pt x="11887182" y="1219200"/>
                </a:cubicBezTo>
                <a:close/>
                <a:moveTo>
                  <a:pt x="11765261" y="1219200"/>
                </a:moveTo>
                <a:cubicBezTo>
                  <a:pt x="11798928" y="1219200"/>
                  <a:pt x="11826221" y="1246493"/>
                  <a:pt x="11826221" y="1280160"/>
                </a:cubicBezTo>
                <a:cubicBezTo>
                  <a:pt x="11826221" y="1313827"/>
                  <a:pt x="11798928" y="1341120"/>
                  <a:pt x="11765261" y="1341120"/>
                </a:cubicBezTo>
                <a:cubicBezTo>
                  <a:pt x="11731594" y="1341120"/>
                  <a:pt x="11704301" y="1313827"/>
                  <a:pt x="11704301" y="1280160"/>
                </a:cubicBezTo>
                <a:cubicBezTo>
                  <a:pt x="11704301" y="1246493"/>
                  <a:pt x="11731594" y="1219200"/>
                  <a:pt x="11765261" y="1219200"/>
                </a:cubicBezTo>
                <a:close/>
                <a:moveTo>
                  <a:pt x="8717261" y="1219200"/>
                </a:moveTo>
                <a:cubicBezTo>
                  <a:pt x="8750928" y="1219200"/>
                  <a:pt x="8778221" y="1246493"/>
                  <a:pt x="8778221" y="1280160"/>
                </a:cubicBezTo>
                <a:cubicBezTo>
                  <a:pt x="8778221" y="1313827"/>
                  <a:pt x="8750928" y="1341120"/>
                  <a:pt x="8717261" y="1341120"/>
                </a:cubicBezTo>
                <a:cubicBezTo>
                  <a:pt x="8683594" y="1341120"/>
                  <a:pt x="8656301" y="1313827"/>
                  <a:pt x="8656301" y="1280160"/>
                </a:cubicBezTo>
                <a:cubicBezTo>
                  <a:pt x="8656301" y="1246493"/>
                  <a:pt x="8683594" y="1219200"/>
                  <a:pt x="8717261" y="1219200"/>
                </a:cubicBezTo>
                <a:close/>
                <a:moveTo>
                  <a:pt x="8473422" y="1219200"/>
                </a:moveTo>
                <a:cubicBezTo>
                  <a:pt x="8490256" y="1219200"/>
                  <a:pt x="8505496" y="1226023"/>
                  <a:pt x="8516527" y="1237055"/>
                </a:cubicBezTo>
                <a:lnTo>
                  <a:pt x="8534382" y="1280158"/>
                </a:lnTo>
                <a:lnTo>
                  <a:pt x="8552236" y="1237055"/>
                </a:lnTo>
                <a:cubicBezTo>
                  <a:pt x="8563267" y="1226023"/>
                  <a:pt x="8578507" y="1219200"/>
                  <a:pt x="8595341" y="1219200"/>
                </a:cubicBezTo>
                <a:cubicBezTo>
                  <a:pt x="8629008" y="1219200"/>
                  <a:pt x="8656301" y="1246493"/>
                  <a:pt x="8656301" y="1280160"/>
                </a:cubicBezTo>
                <a:cubicBezTo>
                  <a:pt x="8656301" y="1313827"/>
                  <a:pt x="8629008" y="1341120"/>
                  <a:pt x="8595341" y="1341120"/>
                </a:cubicBezTo>
                <a:cubicBezTo>
                  <a:pt x="8578507" y="1341120"/>
                  <a:pt x="8563267" y="1334297"/>
                  <a:pt x="8552236" y="1323265"/>
                </a:cubicBezTo>
                <a:lnTo>
                  <a:pt x="8534382" y="1280161"/>
                </a:lnTo>
                <a:lnTo>
                  <a:pt x="8516527" y="1323265"/>
                </a:lnTo>
                <a:cubicBezTo>
                  <a:pt x="8505496" y="1334297"/>
                  <a:pt x="8490256" y="1341120"/>
                  <a:pt x="8473422" y="1341120"/>
                </a:cubicBezTo>
                <a:cubicBezTo>
                  <a:pt x="8439755" y="1341120"/>
                  <a:pt x="8412462" y="1313827"/>
                  <a:pt x="8412462" y="1280160"/>
                </a:cubicBezTo>
                <a:cubicBezTo>
                  <a:pt x="8412462" y="1246493"/>
                  <a:pt x="8439755" y="1219200"/>
                  <a:pt x="8473422" y="1219200"/>
                </a:cubicBezTo>
                <a:close/>
                <a:moveTo>
                  <a:pt x="8351501" y="1219200"/>
                </a:moveTo>
                <a:cubicBezTo>
                  <a:pt x="8385168" y="1219200"/>
                  <a:pt x="8412461" y="1246493"/>
                  <a:pt x="8412461" y="1280160"/>
                </a:cubicBezTo>
                <a:cubicBezTo>
                  <a:pt x="8412461" y="1313827"/>
                  <a:pt x="8385168" y="1341120"/>
                  <a:pt x="8351501" y="1341120"/>
                </a:cubicBezTo>
                <a:cubicBezTo>
                  <a:pt x="8317834" y="1341120"/>
                  <a:pt x="8290541" y="1313827"/>
                  <a:pt x="8290541" y="1280160"/>
                </a:cubicBezTo>
                <a:cubicBezTo>
                  <a:pt x="8290541" y="1246493"/>
                  <a:pt x="8317834" y="1219200"/>
                  <a:pt x="8351501" y="1219200"/>
                </a:cubicBezTo>
                <a:close/>
                <a:moveTo>
                  <a:pt x="8107662" y="1219200"/>
                </a:moveTo>
                <a:cubicBezTo>
                  <a:pt x="8124495" y="1219200"/>
                  <a:pt x="8139735" y="1226023"/>
                  <a:pt x="8150767" y="1237055"/>
                </a:cubicBezTo>
                <a:lnTo>
                  <a:pt x="8168621" y="1280159"/>
                </a:lnTo>
                <a:lnTo>
                  <a:pt x="8186476" y="1237055"/>
                </a:lnTo>
                <a:cubicBezTo>
                  <a:pt x="8197507" y="1226023"/>
                  <a:pt x="8212747" y="1219200"/>
                  <a:pt x="8229581" y="1219200"/>
                </a:cubicBezTo>
                <a:cubicBezTo>
                  <a:pt x="8263248" y="1219200"/>
                  <a:pt x="8290541" y="1246493"/>
                  <a:pt x="8290541" y="1280160"/>
                </a:cubicBezTo>
                <a:cubicBezTo>
                  <a:pt x="8290541" y="1313827"/>
                  <a:pt x="8263248" y="1341120"/>
                  <a:pt x="8229581" y="1341120"/>
                </a:cubicBezTo>
                <a:cubicBezTo>
                  <a:pt x="8212747" y="1341120"/>
                  <a:pt x="8197507" y="1334297"/>
                  <a:pt x="8186476" y="1323265"/>
                </a:cubicBezTo>
                <a:lnTo>
                  <a:pt x="8168621" y="1280161"/>
                </a:lnTo>
                <a:lnTo>
                  <a:pt x="8150767" y="1323265"/>
                </a:lnTo>
                <a:cubicBezTo>
                  <a:pt x="8139735" y="1334297"/>
                  <a:pt x="8124495" y="1341120"/>
                  <a:pt x="8107662" y="1341120"/>
                </a:cubicBezTo>
                <a:cubicBezTo>
                  <a:pt x="8073995" y="1341120"/>
                  <a:pt x="8046702" y="1313827"/>
                  <a:pt x="8046702" y="1280160"/>
                </a:cubicBezTo>
                <a:cubicBezTo>
                  <a:pt x="8046702" y="1246493"/>
                  <a:pt x="8073995" y="1219200"/>
                  <a:pt x="8107662" y="1219200"/>
                </a:cubicBezTo>
                <a:close/>
                <a:moveTo>
                  <a:pt x="7985742" y="1219200"/>
                </a:moveTo>
                <a:cubicBezTo>
                  <a:pt x="8019409" y="1219200"/>
                  <a:pt x="8046702" y="1246493"/>
                  <a:pt x="8046702" y="1280160"/>
                </a:cubicBezTo>
                <a:cubicBezTo>
                  <a:pt x="8046702" y="1313827"/>
                  <a:pt x="8019409" y="1341120"/>
                  <a:pt x="7985742" y="1341120"/>
                </a:cubicBezTo>
                <a:cubicBezTo>
                  <a:pt x="7952075" y="1341120"/>
                  <a:pt x="7924782" y="1313827"/>
                  <a:pt x="7924782" y="1280160"/>
                </a:cubicBezTo>
                <a:cubicBezTo>
                  <a:pt x="7924782" y="1246493"/>
                  <a:pt x="7952075" y="1219200"/>
                  <a:pt x="7985742" y="1219200"/>
                </a:cubicBezTo>
                <a:close/>
                <a:moveTo>
                  <a:pt x="7863821" y="1219200"/>
                </a:moveTo>
                <a:cubicBezTo>
                  <a:pt x="7897488" y="1219200"/>
                  <a:pt x="7924781" y="1246493"/>
                  <a:pt x="7924781" y="1280160"/>
                </a:cubicBezTo>
                <a:cubicBezTo>
                  <a:pt x="7924781" y="1313827"/>
                  <a:pt x="7897488" y="1341120"/>
                  <a:pt x="7863821" y="1341120"/>
                </a:cubicBezTo>
                <a:cubicBezTo>
                  <a:pt x="7830154" y="1341120"/>
                  <a:pt x="7802861" y="1313827"/>
                  <a:pt x="7802861" y="1280160"/>
                </a:cubicBezTo>
                <a:cubicBezTo>
                  <a:pt x="7802861" y="1246493"/>
                  <a:pt x="7830154" y="1219200"/>
                  <a:pt x="7863821" y="1219200"/>
                </a:cubicBezTo>
                <a:close/>
                <a:moveTo>
                  <a:pt x="7619982" y="1219200"/>
                </a:moveTo>
                <a:cubicBezTo>
                  <a:pt x="7636815" y="1219200"/>
                  <a:pt x="7652055" y="1226023"/>
                  <a:pt x="7663087" y="1237055"/>
                </a:cubicBezTo>
                <a:lnTo>
                  <a:pt x="7680941" y="1280159"/>
                </a:lnTo>
                <a:lnTo>
                  <a:pt x="7698796" y="1237055"/>
                </a:lnTo>
                <a:cubicBezTo>
                  <a:pt x="7709827" y="1226023"/>
                  <a:pt x="7725067" y="1219200"/>
                  <a:pt x="7741901" y="1219200"/>
                </a:cubicBezTo>
                <a:cubicBezTo>
                  <a:pt x="7775568" y="1219200"/>
                  <a:pt x="7802861" y="1246493"/>
                  <a:pt x="7802861" y="1280160"/>
                </a:cubicBezTo>
                <a:cubicBezTo>
                  <a:pt x="7802861" y="1313827"/>
                  <a:pt x="7775568" y="1341120"/>
                  <a:pt x="7741901" y="1341120"/>
                </a:cubicBezTo>
                <a:cubicBezTo>
                  <a:pt x="7725067" y="1341120"/>
                  <a:pt x="7709827" y="1334297"/>
                  <a:pt x="7698796" y="1323265"/>
                </a:cubicBezTo>
                <a:lnTo>
                  <a:pt x="7680941" y="1280161"/>
                </a:lnTo>
                <a:lnTo>
                  <a:pt x="7663087" y="1323265"/>
                </a:lnTo>
                <a:cubicBezTo>
                  <a:pt x="7652055" y="1334297"/>
                  <a:pt x="7636815" y="1341120"/>
                  <a:pt x="7619982" y="1341120"/>
                </a:cubicBezTo>
                <a:cubicBezTo>
                  <a:pt x="7586315" y="1341120"/>
                  <a:pt x="7559022" y="1313827"/>
                  <a:pt x="7559022" y="1280160"/>
                </a:cubicBezTo>
                <a:cubicBezTo>
                  <a:pt x="7559022" y="1246493"/>
                  <a:pt x="7586315" y="1219200"/>
                  <a:pt x="7619982" y="1219200"/>
                </a:cubicBezTo>
                <a:close/>
                <a:moveTo>
                  <a:pt x="7498061" y="1219200"/>
                </a:moveTo>
                <a:cubicBezTo>
                  <a:pt x="7531728" y="1219200"/>
                  <a:pt x="7559021" y="1246493"/>
                  <a:pt x="7559021" y="1280160"/>
                </a:cubicBezTo>
                <a:cubicBezTo>
                  <a:pt x="7559021" y="1313827"/>
                  <a:pt x="7531728" y="1341120"/>
                  <a:pt x="7498061" y="1341120"/>
                </a:cubicBezTo>
                <a:cubicBezTo>
                  <a:pt x="7464394" y="1341120"/>
                  <a:pt x="7437101" y="1313827"/>
                  <a:pt x="7437101" y="1280160"/>
                </a:cubicBezTo>
                <a:cubicBezTo>
                  <a:pt x="7437101" y="1246493"/>
                  <a:pt x="7464394" y="1219200"/>
                  <a:pt x="7498061" y="1219200"/>
                </a:cubicBezTo>
                <a:close/>
                <a:moveTo>
                  <a:pt x="7376141" y="1219200"/>
                </a:moveTo>
                <a:cubicBezTo>
                  <a:pt x="7409808" y="1219200"/>
                  <a:pt x="7437101" y="1246493"/>
                  <a:pt x="7437101" y="1280160"/>
                </a:cubicBezTo>
                <a:cubicBezTo>
                  <a:pt x="7437101" y="1313827"/>
                  <a:pt x="7409808" y="1341120"/>
                  <a:pt x="7376141" y="1341120"/>
                </a:cubicBezTo>
                <a:cubicBezTo>
                  <a:pt x="7342474" y="1341120"/>
                  <a:pt x="7315181" y="1313827"/>
                  <a:pt x="7315181" y="1280160"/>
                </a:cubicBezTo>
                <a:cubicBezTo>
                  <a:pt x="7315181" y="1246493"/>
                  <a:pt x="7342474" y="1219200"/>
                  <a:pt x="7376141" y="1219200"/>
                </a:cubicBezTo>
                <a:close/>
                <a:moveTo>
                  <a:pt x="7132302" y="1219200"/>
                </a:moveTo>
                <a:cubicBezTo>
                  <a:pt x="7149135" y="1219200"/>
                  <a:pt x="7164375" y="1226023"/>
                  <a:pt x="7175407" y="1237055"/>
                </a:cubicBezTo>
                <a:lnTo>
                  <a:pt x="7193261" y="1280158"/>
                </a:lnTo>
                <a:lnTo>
                  <a:pt x="7211116" y="1237055"/>
                </a:lnTo>
                <a:cubicBezTo>
                  <a:pt x="7222147" y="1226023"/>
                  <a:pt x="7237387" y="1219200"/>
                  <a:pt x="7254221" y="1219200"/>
                </a:cubicBezTo>
                <a:cubicBezTo>
                  <a:pt x="7287888" y="1219200"/>
                  <a:pt x="7315181" y="1246493"/>
                  <a:pt x="7315181" y="1280160"/>
                </a:cubicBezTo>
                <a:cubicBezTo>
                  <a:pt x="7315181" y="1313827"/>
                  <a:pt x="7287888" y="1341120"/>
                  <a:pt x="7254221" y="1341120"/>
                </a:cubicBezTo>
                <a:cubicBezTo>
                  <a:pt x="7237387" y="1341120"/>
                  <a:pt x="7222147" y="1334297"/>
                  <a:pt x="7211116" y="1323265"/>
                </a:cubicBezTo>
                <a:lnTo>
                  <a:pt x="7193261" y="1280161"/>
                </a:lnTo>
                <a:lnTo>
                  <a:pt x="7175407" y="1323265"/>
                </a:lnTo>
                <a:cubicBezTo>
                  <a:pt x="7164375" y="1334297"/>
                  <a:pt x="7149135" y="1341120"/>
                  <a:pt x="7132302" y="1341120"/>
                </a:cubicBezTo>
                <a:cubicBezTo>
                  <a:pt x="7098635" y="1341120"/>
                  <a:pt x="7071342" y="1313827"/>
                  <a:pt x="7071342" y="1280160"/>
                </a:cubicBezTo>
                <a:cubicBezTo>
                  <a:pt x="7071342" y="1246493"/>
                  <a:pt x="7098635" y="1219200"/>
                  <a:pt x="7132302" y="1219200"/>
                </a:cubicBezTo>
                <a:close/>
                <a:moveTo>
                  <a:pt x="7010381" y="1219200"/>
                </a:moveTo>
                <a:cubicBezTo>
                  <a:pt x="7044048" y="1219200"/>
                  <a:pt x="7071341" y="1246493"/>
                  <a:pt x="7071341" y="1280160"/>
                </a:cubicBezTo>
                <a:cubicBezTo>
                  <a:pt x="7071341" y="1313827"/>
                  <a:pt x="7044048" y="1341120"/>
                  <a:pt x="7010381" y="1341120"/>
                </a:cubicBezTo>
                <a:cubicBezTo>
                  <a:pt x="6976714" y="1341120"/>
                  <a:pt x="6949421" y="1313827"/>
                  <a:pt x="6949421" y="1280160"/>
                </a:cubicBezTo>
                <a:cubicBezTo>
                  <a:pt x="6949421" y="1246493"/>
                  <a:pt x="6976714" y="1219200"/>
                  <a:pt x="7010381" y="1219200"/>
                </a:cubicBezTo>
                <a:close/>
                <a:moveTo>
                  <a:pt x="6766543" y="1219200"/>
                </a:moveTo>
                <a:cubicBezTo>
                  <a:pt x="6783376" y="1219200"/>
                  <a:pt x="6798616" y="1226023"/>
                  <a:pt x="6809648" y="1237055"/>
                </a:cubicBezTo>
                <a:lnTo>
                  <a:pt x="6827502" y="1280157"/>
                </a:lnTo>
                <a:lnTo>
                  <a:pt x="6845356" y="1237055"/>
                </a:lnTo>
                <a:cubicBezTo>
                  <a:pt x="6856387" y="1226023"/>
                  <a:pt x="6871627" y="1219200"/>
                  <a:pt x="6888461" y="1219200"/>
                </a:cubicBezTo>
                <a:cubicBezTo>
                  <a:pt x="6922128" y="1219200"/>
                  <a:pt x="6949421" y="1246493"/>
                  <a:pt x="6949421" y="1280160"/>
                </a:cubicBezTo>
                <a:cubicBezTo>
                  <a:pt x="6949421" y="1313827"/>
                  <a:pt x="6922128" y="1341120"/>
                  <a:pt x="6888461" y="1341120"/>
                </a:cubicBezTo>
                <a:cubicBezTo>
                  <a:pt x="6871627" y="1341120"/>
                  <a:pt x="6856387" y="1334297"/>
                  <a:pt x="6845356" y="1323265"/>
                </a:cubicBezTo>
                <a:lnTo>
                  <a:pt x="6827502" y="1280162"/>
                </a:lnTo>
                <a:lnTo>
                  <a:pt x="6809648" y="1323265"/>
                </a:lnTo>
                <a:cubicBezTo>
                  <a:pt x="6798616" y="1334297"/>
                  <a:pt x="6783376" y="1341120"/>
                  <a:pt x="6766543" y="1341120"/>
                </a:cubicBezTo>
                <a:cubicBezTo>
                  <a:pt x="6732876" y="1341120"/>
                  <a:pt x="6705583" y="1313827"/>
                  <a:pt x="6705583" y="1280160"/>
                </a:cubicBezTo>
                <a:cubicBezTo>
                  <a:pt x="6705583" y="1246493"/>
                  <a:pt x="6732876" y="1219200"/>
                  <a:pt x="6766543" y="1219200"/>
                </a:cubicBezTo>
                <a:close/>
                <a:moveTo>
                  <a:pt x="6644622" y="1219200"/>
                </a:moveTo>
                <a:cubicBezTo>
                  <a:pt x="6678289" y="1219200"/>
                  <a:pt x="6705582" y="1246493"/>
                  <a:pt x="6705582" y="1280160"/>
                </a:cubicBezTo>
                <a:cubicBezTo>
                  <a:pt x="6705582" y="1313827"/>
                  <a:pt x="6678289" y="1341120"/>
                  <a:pt x="6644622" y="1341120"/>
                </a:cubicBezTo>
                <a:cubicBezTo>
                  <a:pt x="6610955" y="1341120"/>
                  <a:pt x="6583662" y="1313827"/>
                  <a:pt x="6583662" y="1280160"/>
                </a:cubicBezTo>
                <a:cubicBezTo>
                  <a:pt x="6583662" y="1246493"/>
                  <a:pt x="6610955" y="1219200"/>
                  <a:pt x="6644622" y="1219200"/>
                </a:cubicBezTo>
                <a:close/>
                <a:moveTo>
                  <a:pt x="6522702" y="1219200"/>
                </a:moveTo>
                <a:cubicBezTo>
                  <a:pt x="6556369" y="1219200"/>
                  <a:pt x="6583662" y="1246493"/>
                  <a:pt x="6583662" y="1280160"/>
                </a:cubicBezTo>
                <a:cubicBezTo>
                  <a:pt x="6583662" y="1313827"/>
                  <a:pt x="6556369" y="1341120"/>
                  <a:pt x="6522702" y="1341120"/>
                </a:cubicBezTo>
                <a:cubicBezTo>
                  <a:pt x="6489035" y="1341120"/>
                  <a:pt x="6461742" y="1313827"/>
                  <a:pt x="6461742" y="1280160"/>
                </a:cubicBezTo>
                <a:cubicBezTo>
                  <a:pt x="6461742" y="1246493"/>
                  <a:pt x="6489035" y="1219200"/>
                  <a:pt x="6522702" y="1219200"/>
                </a:cubicBezTo>
                <a:close/>
                <a:moveTo>
                  <a:pt x="6278863" y="1219200"/>
                </a:moveTo>
                <a:cubicBezTo>
                  <a:pt x="6295696" y="1219200"/>
                  <a:pt x="6310936" y="1226023"/>
                  <a:pt x="6321968" y="1237055"/>
                </a:cubicBezTo>
                <a:lnTo>
                  <a:pt x="6339822" y="1280158"/>
                </a:lnTo>
                <a:lnTo>
                  <a:pt x="6357677" y="1237055"/>
                </a:lnTo>
                <a:cubicBezTo>
                  <a:pt x="6368708" y="1226023"/>
                  <a:pt x="6383948" y="1219200"/>
                  <a:pt x="6400782" y="1219200"/>
                </a:cubicBezTo>
                <a:cubicBezTo>
                  <a:pt x="6434449" y="1219200"/>
                  <a:pt x="6461742" y="1246493"/>
                  <a:pt x="6461742" y="1280160"/>
                </a:cubicBezTo>
                <a:cubicBezTo>
                  <a:pt x="6461742" y="1313827"/>
                  <a:pt x="6434449" y="1341120"/>
                  <a:pt x="6400782" y="1341120"/>
                </a:cubicBezTo>
                <a:cubicBezTo>
                  <a:pt x="6383948" y="1341120"/>
                  <a:pt x="6368708" y="1334297"/>
                  <a:pt x="6357677" y="1323265"/>
                </a:cubicBezTo>
                <a:lnTo>
                  <a:pt x="6339822" y="1280161"/>
                </a:lnTo>
                <a:lnTo>
                  <a:pt x="6321968" y="1323265"/>
                </a:lnTo>
                <a:cubicBezTo>
                  <a:pt x="6310936" y="1334297"/>
                  <a:pt x="6295696" y="1341120"/>
                  <a:pt x="6278863" y="1341120"/>
                </a:cubicBezTo>
                <a:cubicBezTo>
                  <a:pt x="6245196" y="1341120"/>
                  <a:pt x="6217903" y="1313827"/>
                  <a:pt x="6217903" y="1280160"/>
                </a:cubicBezTo>
                <a:cubicBezTo>
                  <a:pt x="6217903" y="1246493"/>
                  <a:pt x="6245196" y="1219200"/>
                  <a:pt x="6278863" y="1219200"/>
                </a:cubicBezTo>
                <a:close/>
                <a:moveTo>
                  <a:pt x="6156942" y="1219200"/>
                </a:moveTo>
                <a:cubicBezTo>
                  <a:pt x="6190609" y="1219200"/>
                  <a:pt x="6217902" y="1246493"/>
                  <a:pt x="6217902" y="1280160"/>
                </a:cubicBezTo>
                <a:cubicBezTo>
                  <a:pt x="6217902" y="1313827"/>
                  <a:pt x="6190609" y="1341120"/>
                  <a:pt x="6156942" y="1341120"/>
                </a:cubicBezTo>
                <a:cubicBezTo>
                  <a:pt x="6123275" y="1341120"/>
                  <a:pt x="6095982" y="1313827"/>
                  <a:pt x="6095982" y="1280160"/>
                </a:cubicBezTo>
                <a:cubicBezTo>
                  <a:pt x="6095982" y="1246493"/>
                  <a:pt x="6123275" y="1219200"/>
                  <a:pt x="6156942" y="1219200"/>
                </a:cubicBezTo>
                <a:close/>
                <a:moveTo>
                  <a:pt x="5913112" y="1219200"/>
                </a:moveTo>
                <a:cubicBezTo>
                  <a:pt x="5929943" y="1219200"/>
                  <a:pt x="5945185" y="1226023"/>
                  <a:pt x="5956215" y="1237055"/>
                </a:cubicBezTo>
                <a:lnTo>
                  <a:pt x="5974069" y="1280158"/>
                </a:lnTo>
                <a:lnTo>
                  <a:pt x="5991921" y="1237055"/>
                </a:lnTo>
                <a:cubicBezTo>
                  <a:pt x="6002954" y="1226023"/>
                  <a:pt x="6018192" y="1219200"/>
                  <a:pt x="6035025" y="1219200"/>
                </a:cubicBezTo>
                <a:cubicBezTo>
                  <a:pt x="6068689" y="1219200"/>
                  <a:pt x="6095982" y="1246493"/>
                  <a:pt x="6095982" y="1280160"/>
                </a:cubicBezTo>
                <a:cubicBezTo>
                  <a:pt x="6095982" y="1313827"/>
                  <a:pt x="6068689" y="1341120"/>
                  <a:pt x="6035025" y="1341120"/>
                </a:cubicBezTo>
                <a:cubicBezTo>
                  <a:pt x="6018192" y="1341120"/>
                  <a:pt x="6002954" y="1334297"/>
                  <a:pt x="5991921" y="1323265"/>
                </a:cubicBezTo>
                <a:lnTo>
                  <a:pt x="5974069" y="1280161"/>
                </a:lnTo>
                <a:lnTo>
                  <a:pt x="5956215" y="1323265"/>
                </a:lnTo>
                <a:cubicBezTo>
                  <a:pt x="5945185" y="1334297"/>
                  <a:pt x="5929943" y="1341120"/>
                  <a:pt x="5913112" y="1341120"/>
                </a:cubicBezTo>
                <a:cubicBezTo>
                  <a:pt x="5879445" y="1341120"/>
                  <a:pt x="5852155" y="1313827"/>
                  <a:pt x="5852155" y="1280160"/>
                </a:cubicBezTo>
                <a:cubicBezTo>
                  <a:pt x="5852155" y="1246493"/>
                  <a:pt x="5879445" y="1219200"/>
                  <a:pt x="5913112" y="1219200"/>
                </a:cubicBezTo>
                <a:close/>
                <a:moveTo>
                  <a:pt x="5791198" y="1219200"/>
                </a:moveTo>
                <a:cubicBezTo>
                  <a:pt x="5824863" y="1219200"/>
                  <a:pt x="5852154" y="1246493"/>
                  <a:pt x="5852154" y="1280160"/>
                </a:cubicBezTo>
                <a:cubicBezTo>
                  <a:pt x="5852154" y="1313827"/>
                  <a:pt x="5824863" y="1341120"/>
                  <a:pt x="5791198" y="1341120"/>
                </a:cubicBezTo>
                <a:cubicBezTo>
                  <a:pt x="5757533" y="1341120"/>
                  <a:pt x="5730241" y="1313827"/>
                  <a:pt x="5730241" y="1280160"/>
                </a:cubicBezTo>
                <a:cubicBezTo>
                  <a:pt x="5730241" y="1246493"/>
                  <a:pt x="5757533" y="1219200"/>
                  <a:pt x="5791198" y="1219200"/>
                </a:cubicBezTo>
                <a:close/>
                <a:moveTo>
                  <a:pt x="5669284" y="1219200"/>
                </a:moveTo>
                <a:cubicBezTo>
                  <a:pt x="5702949" y="1219200"/>
                  <a:pt x="5730241" y="1246493"/>
                  <a:pt x="5730241" y="1280160"/>
                </a:cubicBezTo>
                <a:cubicBezTo>
                  <a:pt x="5730241" y="1313827"/>
                  <a:pt x="5702949" y="1341120"/>
                  <a:pt x="5669284" y="1341120"/>
                </a:cubicBezTo>
                <a:cubicBezTo>
                  <a:pt x="5635619" y="1341120"/>
                  <a:pt x="5608328" y="1313827"/>
                  <a:pt x="5608328" y="1280160"/>
                </a:cubicBezTo>
                <a:cubicBezTo>
                  <a:pt x="5608328" y="1246493"/>
                  <a:pt x="5635619" y="1219200"/>
                  <a:pt x="5669284" y="1219200"/>
                </a:cubicBezTo>
                <a:close/>
                <a:moveTo>
                  <a:pt x="5425458" y="1219200"/>
                </a:moveTo>
                <a:cubicBezTo>
                  <a:pt x="5442290" y="1219200"/>
                  <a:pt x="5457530" y="1226023"/>
                  <a:pt x="5468561" y="1237055"/>
                </a:cubicBezTo>
                <a:lnTo>
                  <a:pt x="5486415" y="1280158"/>
                </a:lnTo>
                <a:lnTo>
                  <a:pt x="5504268" y="1237055"/>
                </a:lnTo>
                <a:cubicBezTo>
                  <a:pt x="5515298" y="1226023"/>
                  <a:pt x="5530538" y="1219200"/>
                  <a:pt x="5547372" y="1219200"/>
                </a:cubicBezTo>
                <a:cubicBezTo>
                  <a:pt x="5581035" y="1219200"/>
                  <a:pt x="5608328" y="1246493"/>
                  <a:pt x="5608328" y="1280160"/>
                </a:cubicBezTo>
                <a:cubicBezTo>
                  <a:pt x="5608328" y="1313827"/>
                  <a:pt x="5581035" y="1341120"/>
                  <a:pt x="5547372" y="1341120"/>
                </a:cubicBezTo>
                <a:cubicBezTo>
                  <a:pt x="5530538" y="1341120"/>
                  <a:pt x="5515298" y="1334297"/>
                  <a:pt x="5504268" y="1323265"/>
                </a:cubicBezTo>
                <a:lnTo>
                  <a:pt x="5486415" y="1280162"/>
                </a:lnTo>
                <a:lnTo>
                  <a:pt x="5468561" y="1323265"/>
                </a:lnTo>
                <a:cubicBezTo>
                  <a:pt x="5457530" y="1334297"/>
                  <a:pt x="5442290" y="1341120"/>
                  <a:pt x="5425458" y="1341120"/>
                </a:cubicBezTo>
                <a:cubicBezTo>
                  <a:pt x="5391794" y="1341120"/>
                  <a:pt x="5364501" y="1313827"/>
                  <a:pt x="5364501" y="1280160"/>
                </a:cubicBezTo>
                <a:cubicBezTo>
                  <a:pt x="5364501" y="1246493"/>
                  <a:pt x="5391794" y="1219200"/>
                  <a:pt x="5425458" y="1219200"/>
                </a:cubicBezTo>
                <a:close/>
                <a:moveTo>
                  <a:pt x="5303538" y="1219200"/>
                </a:moveTo>
                <a:cubicBezTo>
                  <a:pt x="5337209" y="1219200"/>
                  <a:pt x="5364501" y="1246493"/>
                  <a:pt x="5364501" y="1280160"/>
                </a:cubicBezTo>
                <a:cubicBezTo>
                  <a:pt x="5364501" y="1313827"/>
                  <a:pt x="5337209" y="1341120"/>
                  <a:pt x="5303538" y="1341120"/>
                </a:cubicBezTo>
                <a:cubicBezTo>
                  <a:pt x="5269868" y="1341120"/>
                  <a:pt x="5242567" y="1313827"/>
                  <a:pt x="5242567" y="1280160"/>
                </a:cubicBezTo>
                <a:cubicBezTo>
                  <a:pt x="5242567" y="1246493"/>
                  <a:pt x="5269868" y="1219200"/>
                  <a:pt x="5303538" y="1219200"/>
                </a:cubicBezTo>
                <a:close/>
                <a:moveTo>
                  <a:pt x="5059717" y="1219200"/>
                </a:moveTo>
                <a:cubicBezTo>
                  <a:pt x="5076549" y="1219200"/>
                  <a:pt x="5091785" y="1226023"/>
                  <a:pt x="5102812" y="1237055"/>
                </a:cubicBezTo>
                <a:lnTo>
                  <a:pt x="5120661" y="1280159"/>
                </a:lnTo>
                <a:lnTo>
                  <a:pt x="5138509" y="1237055"/>
                </a:lnTo>
                <a:cubicBezTo>
                  <a:pt x="5149537" y="1226023"/>
                  <a:pt x="5164774" y="1219200"/>
                  <a:pt x="5181605" y="1219200"/>
                </a:cubicBezTo>
                <a:cubicBezTo>
                  <a:pt x="5215282" y="1219200"/>
                  <a:pt x="5242567" y="1246493"/>
                  <a:pt x="5242567" y="1280160"/>
                </a:cubicBezTo>
                <a:cubicBezTo>
                  <a:pt x="5242567" y="1313827"/>
                  <a:pt x="5215282" y="1341120"/>
                  <a:pt x="5181605" y="1341120"/>
                </a:cubicBezTo>
                <a:cubicBezTo>
                  <a:pt x="5164774" y="1341120"/>
                  <a:pt x="5149537" y="1334297"/>
                  <a:pt x="5138509" y="1323265"/>
                </a:cubicBezTo>
                <a:lnTo>
                  <a:pt x="5120661" y="1280161"/>
                </a:lnTo>
                <a:lnTo>
                  <a:pt x="5102812" y="1323265"/>
                </a:lnTo>
                <a:cubicBezTo>
                  <a:pt x="5091785" y="1334297"/>
                  <a:pt x="5076549" y="1341120"/>
                  <a:pt x="5059717" y="1341120"/>
                </a:cubicBezTo>
                <a:cubicBezTo>
                  <a:pt x="5026039" y="1341120"/>
                  <a:pt x="4998737" y="1313827"/>
                  <a:pt x="4998737" y="1280160"/>
                </a:cubicBezTo>
                <a:cubicBezTo>
                  <a:pt x="4998737" y="1246493"/>
                  <a:pt x="5026039" y="1219200"/>
                  <a:pt x="5059717" y="1219200"/>
                </a:cubicBezTo>
                <a:close/>
                <a:moveTo>
                  <a:pt x="4937762" y="1219200"/>
                </a:moveTo>
                <a:cubicBezTo>
                  <a:pt x="4971437" y="1219200"/>
                  <a:pt x="4998737" y="1246493"/>
                  <a:pt x="4998737" y="1280160"/>
                </a:cubicBezTo>
                <a:cubicBezTo>
                  <a:pt x="4998737" y="1313827"/>
                  <a:pt x="4971437" y="1341120"/>
                  <a:pt x="4937762" y="1341120"/>
                </a:cubicBezTo>
                <a:cubicBezTo>
                  <a:pt x="4904083" y="1341120"/>
                  <a:pt x="4876783" y="1313827"/>
                  <a:pt x="4876783" y="1280160"/>
                </a:cubicBezTo>
                <a:cubicBezTo>
                  <a:pt x="4876783" y="1246493"/>
                  <a:pt x="4904083" y="1219200"/>
                  <a:pt x="4937762" y="1219200"/>
                </a:cubicBezTo>
                <a:close/>
                <a:moveTo>
                  <a:pt x="4815839" y="1219200"/>
                </a:moveTo>
                <a:cubicBezTo>
                  <a:pt x="4849506" y="1219200"/>
                  <a:pt x="4876783" y="1246493"/>
                  <a:pt x="4876783" y="1280160"/>
                </a:cubicBezTo>
                <a:cubicBezTo>
                  <a:pt x="4876783" y="1313827"/>
                  <a:pt x="4849506" y="1341120"/>
                  <a:pt x="4815839" y="1341120"/>
                </a:cubicBezTo>
                <a:cubicBezTo>
                  <a:pt x="4782180" y="1341120"/>
                  <a:pt x="4754888" y="1313827"/>
                  <a:pt x="4754888" y="1280160"/>
                </a:cubicBezTo>
                <a:cubicBezTo>
                  <a:pt x="4754888" y="1246493"/>
                  <a:pt x="4782180" y="1219200"/>
                  <a:pt x="4815839" y="1219200"/>
                </a:cubicBezTo>
                <a:close/>
                <a:moveTo>
                  <a:pt x="4571996" y="1219200"/>
                </a:moveTo>
                <a:cubicBezTo>
                  <a:pt x="4588844" y="1219200"/>
                  <a:pt x="4604083" y="1226023"/>
                  <a:pt x="4615117" y="1237055"/>
                </a:cubicBezTo>
                <a:lnTo>
                  <a:pt x="4632967" y="1280159"/>
                </a:lnTo>
                <a:lnTo>
                  <a:pt x="4650821" y="1237055"/>
                </a:lnTo>
                <a:cubicBezTo>
                  <a:pt x="4661851" y="1226023"/>
                  <a:pt x="4677094" y="1219200"/>
                  <a:pt x="4693924" y="1219200"/>
                </a:cubicBezTo>
                <a:cubicBezTo>
                  <a:pt x="4727600" y="1219200"/>
                  <a:pt x="4754888" y="1246493"/>
                  <a:pt x="4754888" y="1280160"/>
                </a:cubicBezTo>
                <a:cubicBezTo>
                  <a:pt x="4754888" y="1313827"/>
                  <a:pt x="4727600" y="1341120"/>
                  <a:pt x="4693924" y="1341120"/>
                </a:cubicBezTo>
                <a:cubicBezTo>
                  <a:pt x="4677094" y="1341120"/>
                  <a:pt x="4661851" y="1334297"/>
                  <a:pt x="4650821" y="1323265"/>
                </a:cubicBezTo>
                <a:lnTo>
                  <a:pt x="4632967" y="1280161"/>
                </a:lnTo>
                <a:lnTo>
                  <a:pt x="4615117" y="1323265"/>
                </a:lnTo>
                <a:cubicBezTo>
                  <a:pt x="4604083" y="1334297"/>
                  <a:pt x="4588844" y="1341120"/>
                  <a:pt x="4571996" y="1341120"/>
                </a:cubicBezTo>
                <a:cubicBezTo>
                  <a:pt x="4538343" y="1341120"/>
                  <a:pt x="4511049" y="1313827"/>
                  <a:pt x="4511049" y="1280160"/>
                </a:cubicBezTo>
                <a:cubicBezTo>
                  <a:pt x="4511049" y="1246493"/>
                  <a:pt x="4538343" y="1219200"/>
                  <a:pt x="4571996" y="1219200"/>
                </a:cubicBezTo>
                <a:close/>
                <a:moveTo>
                  <a:pt x="4328164" y="1219200"/>
                </a:moveTo>
                <a:cubicBezTo>
                  <a:pt x="4345010" y="1219200"/>
                  <a:pt x="4360239" y="1226023"/>
                  <a:pt x="4371273" y="1237055"/>
                </a:cubicBezTo>
                <a:lnTo>
                  <a:pt x="4389126" y="1280159"/>
                </a:lnTo>
                <a:lnTo>
                  <a:pt x="4406977" y="1237055"/>
                </a:lnTo>
                <a:cubicBezTo>
                  <a:pt x="4418012" y="1226023"/>
                  <a:pt x="4433252" y="1219200"/>
                  <a:pt x="4450089" y="1219200"/>
                </a:cubicBezTo>
                <a:cubicBezTo>
                  <a:pt x="4483753" y="1219200"/>
                  <a:pt x="4511047" y="1246493"/>
                  <a:pt x="4511047" y="1280160"/>
                </a:cubicBezTo>
                <a:cubicBezTo>
                  <a:pt x="4511047" y="1313827"/>
                  <a:pt x="4483753" y="1341120"/>
                  <a:pt x="4450089" y="1341120"/>
                </a:cubicBezTo>
                <a:cubicBezTo>
                  <a:pt x="4433252" y="1341120"/>
                  <a:pt x="4418012" y="1334297"/>
                  <a:pt x="4406977" y="1323265"/>
                </a:cubicBezTo>
                <a:lnTo>
                  <a:pt x="4389126" y="1280160"/>
                </a:lnTo>
                <a:lnTo>
                  <a:pt x="4371273" y="1323265"/>
                </a:lnTo>
                <a:cubicBezTo>
                  <a:pt x="4360239" y="1334297"/>
                  <a:pt x="4345010" y="1341120"/>
                  <a:pt x="4328164" y="1341120"/>
                </a:cubicBezTo>
                <a:cubicBezTo>
                  <a:pt x="4294497" y="1341120"/>
                  <a:pt x="4267197" y="1313827"/>
                  <a:pt x="4267197" y="1280160"/>
                </a:cubicBezTo>
                <a:cubicBezTo>
                  <a:pt x="4267197" y="1246493"/>
                  <a:pt x="4294497" y="1219200"/>
                  <a:pt x="4328164" y="1219200"/>
                </a:cubicBezTo>
                <a:close/>
                <a:moveTo>
                  <a:pt x="4084361" y="1219200"/>
                </a:moveTo>
                <a:cubicBezTo>
                  <a:pt x="4101196" y="1219200"/>
                  <a:pt x="4116436" y="1226023"/>
                  <a:pt x="4127468" y="1237055"/>
                </a:cubicBezTo>
                <a:lnTo>
                  <a:pt x="4145323" y="1280159"/>
                </a:lnTo>
                <a:lnTo>
                  <a:pt x="4163180" y="1237055"/>
                </a:lnTo>
                <a:cubicBezTo>
                  <a:pt x="4174212" y="1226023"/>
                  <a:pt x="4189454" y="1219200"/>
                  <a:pt x="4206239" y="1219200"/>
                </a:cubicBezTo>
                <a:cubicBezTo>
                  <a:pt x="4239904" y="1219200"/>
                  <a:pt x="4267197" y="1246493"/>
                  <a:pt x="4267197" y="1280160"/>
                </a:cubicBezTo>
                <a:cubicBezTo>
                  <a:pt x="4267197" y="1313827"/>
                  <a:pt x="4239904" y="1341120"/>
                  <a:pt x="4206239" y="1341120"/>
                </a:cubicBezTo>
                <a:cubicBezTo>
                  <a:pt x="4189454" y="1341120"/>
                  <a:pt x="4174212" y="1334297"/>
                  <a:pt x="4163180" y="1323265"/>
                </a:cubicBezTo>
                <a:lnTo>
                  <a:pt x="4145323" y="1280160"/>
                </a:lnTo>
                <a:lnTo>
                  <a:pt x="4127468" y="1323265"/>
                </a:lnTo>
                <a:cubicBezTo>
                  <a:pt x="4116436" y="1334297"/>
                  <a:pt x="4101196" y="1341120"/>
                  <a:pt x="4084361" y="1341120"/>
                </a:cubicBezTo>
                <a:cubicBezTo>
                  <a:pt x="4050692" y="1341120"/>
                  <a:pt x="4023398" y="1313827"/>
                  <a:pt x="4023398" y="1280160"/>
                </a:cubicBezTo>
                <a:cubicBezTo>
                  <a:pt x="4023398" y="1246493"/>
                  <a:pt x="4050692" y="1219200"/>
                  <a:pt x="4084361" y="1219200"/>
                </a:cubicBezTo>
                <a:close/>
                <a:moveTo>
                  <a:pt x="3718598" y="1219200"/>
                </a:moveTo>
                <a:cubicBezTo>
                  <a:pt x="3735429" y="1219200"/>
                  <a:pt x="3750670" y="1226023"/>
                  <a:pt x="3761696" y="1237055"/>
                </a:cubicBezTo>
                <a:lnTo>
                  <a:pt x="3779549" y="1280158"/>
                </a:lnTo>
                <a:lnTo>
                  <a:pt x="3797400" y="1237055"/>
                </a:lnTo>
                <a:cubicBezTo>
                  <a:pt x="3808433" y="1226023"/>
                  <a:pt x="3823675" y="1219200"/>
                  <a:pt x="3840509" y="1219200"/>
                </a:cubicBezTo>
                <a:cubicBezTo>
                  <a:pt x="3857346" y="1219200"/>
                  <a:pt x="3872588" y="1226023"/>
                  <a:pt x="3883621" y="1237055"/>
                </a:cubicBezTo>
                <a:lnTo>
                  <a:pt x="3901478" y="1280159"/>
                </a:lnTo>
                <a:lnTo>
                  <a:pt x="3919334" y="1237055"/>
                </a:lnTo>
                <a:cubicBezTo>
                  <a:pt x="3930368" y="1226023"/>
                  <a:pt x="3945604" y="1219200"/>
                  <a:pt x="3962437" y="1219200"/>
                </a:cubicBezTo>
                <a:cubicBezTo>
                  <a:pt x="3996103" y="1219200"/>
                  <a:pt x="4023398" y="1246493"/>
                  <a:pt x="4023398" y="1280160"/>
                </a:cubicBezTo>
                <a:cubicBezTo>
                  <a:pt x="4023398" y="1313827"/>
                  <a:pt x="3996103" y="1341120"/>
                  <a:pt x="3962437" y="1341120"/>
                </a:cubicBezTo>
                <a:cubicBezTo>
                  <a:pt x="3945604" y="1341120"/>
                  <a:pt x="3930368" y="1334297"/>
                  <a:pt x="3919334" y="1323265"/>
                </a:cubicBezTo>
                <a:lnTo>
                  <a:pt x="3901478" y="1280160"/>
                </a:lnTo>
                <a:lnTo>
                  <a:pt x="3883621" y="1323265"/>
                </a:lnTo>
                <a:cubicBezTo>
                  <a:pt x="3872588" y="1334297"/>
                  <a:pt x="3857346" y="1341120"/>
                  <a:pt x="3840509" y="1341120"/>
                </a:cubicBezTo>
                <a:cubicBezTo>
                  <a:pt x="3823675" y="1341120"/>
                  <a:pt x="3808433" y="1334297"/>
                  <a:pt x="3797400" y="1323265"/>
                </a:cubicBezTo>
                <a:lnTo>
                  <a:pt x="3779549" y="1280161"/>
                </a:lnTo>
                <a:lnTo>
                  <a:pt x="3761696" y="1323265"/>
                </a:lnTo>
                <a:cubicBezTo>
                  <a:pt x="3750670" y="1334297"/>
                  <a:pt x="3735429" y="1341120"/>
                  <a:pt x="3718598" y="1341120"/>
                </a:cubicBezTo>
                <a:cubicBezTo>
                  <a:pt x="3684937" y="1341120"/>
                  <a:pt x="3657651" y="1313827"/>
                  <a:pt x="3657651" y="1280160"/>
                </a:cubicBezTo>
                <a:cubicBezTo>
                  <a:pt x="3657651" y="1246493"/>
                  <a:pt x="3684937" y="1219200"/>
                  <a:pt x="3718598" y="1219200"/>
                </a:cubicBezTo>
                <a:close/>
                <a:moveTo>
                  <a:pt x="3596697" y="1219200"/>
                </a:moveTo>
                <a:cubicBezTo>
                  <a:pt x="3630362" y="1219200"/>
                  <a:pt x="3657651" y="1246493"/>
                  <a:pt x="3657651" y="1280160"/>
                </a:cubicBezTo>
                <a:cubicBezTo>
                  <a:pt x="3657651" y="1313827"/>
                  <a:pt x="3630362" y="1341120"/>
                  <a:pt x="3596697" y="1341120"/>
                </a:cubicBezTo>
                <a:cubicBezTo>
                  <a:pt x="3579868" y="1341120"/>
                  <a:pt x="3564629" y="1334297"/>
                  <a:pt x="3553597" y="1323265"/>
                </a:cubicBezTo>
                <a:lnTo>
                  <a:pt x="3535746" y="1280160"/>
                </a:lnTo>
                <a:lnTo>
                  <a:pt x="3553597" y="1237055"/>
                </a:lnTo>
                <a:cubicBezTo>
                  <a:pt x="3564629" y="1226023"/>
                  <a:pt x="3579868" y="1219200"/>
                  <a:pt x="3596697" y="1219200"/>
                </a:cubicBezTo>
                <a:close/>
                <a:moveTo>
                  <a:pt x="3352851" y="1219200"/>
                </a:moveTo>
                <a:cubicBezTo>
                  <a:pt x="3369685" y="1219200"/>
                  <a:pt x="3384926" y="1226023"/>
                  <a:pt x="3395959" y="1237055"/>
                </a:cubicBezTo>
                <a:lnTo>
                  <a:pt x="3413816" y="1280159"/>
                </a:lnTo>
                <a:lnTo>
                  <a:pt x="3431671" y="1237055"/>
                </a:lnTo>
                <a:cubicBezTo>
                  <a:pt x="3442701" y="1226023"/>
                  <a:pt x="3457942" y="1219200"/>
                  <a:pt x="3474777" y="1219200"/>
                </a:cubicBezTo>
                <a:cubicBezTo>
                  <a:pt x="3491613" y="1219200"/>
                  <a:pt x="3506855" y="1226023"/>
                  <a:pt x="3517890" y="1237055"/>
                </a:cubicBezTo>
                <a:lnTo>
                  <a:pt x="3535746" y="1280160"/>
                </a:lnTo>
                <a:lnTo>
                  <a:pt x="3517890" y="1323265"/>
                </a:lnTo>
                <a:cubicBezTo>
                  <a:pt x="3506855" y="1334297"/>
                  <a:pt x="3491613" y="1341120"/>
                  <a:pt x="3474777" y="1341120"/>
                </a:cubicBezTo>
                <a:cubicBezTo>
                  <a:pt x="3457942" y="1341120"/>
                  <a:pt x="3442701" y="1334297"/>
                  <a:pt x="3431671" y="1323265"/>
                </a:cubicBezTo>
                <a:lnTo>
                  <a:pt x="3413816" y="1280160"/>
                </a:lnTo>
                <a:lnTo>
                  <a:pt x="3395959" y="1323265"/>
                </a:lnTo>
                <a:cubicBezTo>
                  <a:pt x="3384926" y="1334297"/>
                  <a:pt x="3369685" y="1341120"/>
                  <a:pt x="3352851" y="1341120"/>
                </a:cubicBezTo>
                <a:cubicBezTo>
                  <a:pt x="3336020" y="1341120"/>
                  <a:pt x="3320775" y="1334297"/>
                  <a:pt x="3309743" y="1323265"/>
                </a:cubicBezTo>
                <a:lnTo>
                  <a:pt x="3291893" y="1280160"/>
                </a:lnTo>
                <a:lnTo>
                  <a:pt x="3309743" y="1237055"/>
                </a:lnTo>
                <a:cubicBezTo>
                  <a:pt x="3320775" y="1226023"/>
                  <a:pt x="3336020" y="1219200"/>
                  <a:pt x="3352851" y="1219200"/>
                </a:cubicBezTo>
                <a:close/>
                <a:moveTo>
                  <a:pt x="3230931" y="1219200"/>
                </a:moveTo>
                <a:cubicBezTo>
                  <a:pt x="3247763" y="1219200"/>
                  <a:pt x="3263004" y="1226023"/>
                  <a:pt x="3274037" y="1237055"/>
                </a:cubicBezTo>
                <a:lnTo>
                  <a:pt x="3291893" y="1280160"/>
                </a:lnTo>
                <a:lnTo>
                  <a:pt x="3274037" y="1323265"/>
                </a:lnTo>
                <a:cubicBezTo>
                  <a:pt x="3263004" y="1334297"/>
                  <a:pt x="3247763" y="1341120"/>
                  <a:pt x="3230931" y="1341120"/>
                </a:cubicBezTo>
                <a:cubicBezTo>
                  <a:pt x="3214097" y="1341120"/>
                  <a:pt x="3198856" y="1334297"/>
                  <a:pt x="3187824" y="1323265"/>
                </a:cubicBezTo>
                <a:lnTo>
                  <a:pt x="3169969" y="1280160"/>
                </a:lnTo>
                <a:lnTo>
                  <a:pt x="3187824" y="1237055"/>
                </a:lnTo>
                <a:cubicBezTo>
                  <a:pt x="3198856" y="1226023"/>
                  <a:pt x="3214097" y="1219200"/>
                  <a:pt x="3230931" y="1219200"/>
                </a:cubicBezTo>
                <a:close/>
                <a:moveTo>
                  <a:pt x="3109010" y="1219200"/>
                </a:moveTo>
                <a:cubicBezTo>
                  <a:pt x="3125844" y="1219200"/>
                  <a:pt x="3141081" y="1226023"/>
                  <a:pt x="3152115" y="1237055"/>
                </a:cubicBezTo>
                <a:lnTo>
                  <a:pt x="3169969" y="1280160"/>
                </a:lnTo>
                <a:lnTo>
                  <a:pt x="3152115" y="1323265"/>
                </a:lnTo>
                <a:cubicBezTo>
                  <a:pt x="3141081" y="1334297"/>
                  <a:pt x="3125844" y="1341120"/>
                  <a:pt x="3109010" y="1341120"/>
                </a:cubicBezTo>
                <a:cubicBezTo>
                  <a:pt x="3075342" y="1341120"/>
                  <a:pt x="3048049" y="1313827"/>
                  <a:pt x="3048049" y="1280160"/>
                </a:cubicBezTo>
                <a:cubicBezTo>
                  <a:pt x="3048049" y="1246493"/>
                  <a:pt x="3075342" y="1219200"/>
                  <a:pt x="3109010" y="1219200"/>
                </a:cubicBezTo>
                <a:close/>
                <a:moveTo>
                  <a:pt x="2865169" y="1219200"/>
                </a:moveTo>
                <a:cubicBezTo>
                  <a:pt x="2882000" y="1219200"/>
                  <a:pt x="2897247" y="1226023"/>
                  <a:pt x="2908277" y="1237055"/>
                </a:cubicBezTo>
                <a:lnTo>
                  <a:pt x="2926129" y="1280158"/>
                </a:lnTo>
                <a:lnTo>
                  <a:pt x="2943985" y="1237055"/>
                </a:lnTo>
                <a:cubicBezTo>
                  <a:pt x="2955015" y="1226023"/>
                  <a:pt x="2970255" y="1219200"/>
                  <a:pt x="2987089" y="1219200"/>
                </a:cubicBezTo>
                <a:cubicBezTo>
                  <a:pt x="3020757" y="1219200"/>
                  <a:pt x="3048049" y="1246493"/>
                  <a:pt x="3048049" y="1280160"/>
                </a:cubicBezTo>
                <a:cubicBezTo>
                  <a:pt x="3048049" y="1313827"/>
                  <a:pt x="3020757" y="1341120"/>
                  <a:pt x="2987089" y="1341120"/>
                </a:cubicBezTo>
                <a:cubicBezTo>
                  <a:pt x="2970255" y="1341120"/>
                  <a:pt x="2955015" y="1334297"/>
                  <a:pt x="2943985" y="1323265"/>
                </a:cubicBezTo>
                <a:lnTo>
                  <a:pt x="2926129" y="1280161"/>
                </a:lnTo>
                <a:lnTo>
                  <a:pt x="2908277" y="1323265"/>
                </a:lnTo>
                <a:cubicBezTo>
                  <a:pt x="2897247" y="1334297"/>
                  <a:pt x="2882000" y="1341120"/>
                  <a:pt x="2865169" y="1341120"/>
                </a:cubicBezTo>
                <a:cubicBezTo>
                  <a:pt x="2831505" y="1341120"/>
                  <a:pt x="2804211" y="1313827"/>
                  <a:pt x="2804211" y="1280160"/>
                </a:cubicBezTo>
                <a:cubicBezTo>
                  <a:pt x="2804211" y="1246493"/>
                  <a:pt x="2831505" y="1219200"/>
                  <a:pt x="2865169" y="1219200"/>
                </a:cubicBezTo>
                <a:close/>
                <a:moveTo>
                  <a:pt x="2621329" y="1219200"/>
                </a:moveTo>
                <a:cubicBezTo>
                  <a:pt x="2638163" y="1219200"/>
                  <a:pt x="2653402" y="1226023"/>
                  <a:pt x="2664434" y="1237055"/>
                </a:cubicBezTo>
                <a:lnTo>
                  <a:pt x="2682288" y="1280159"/>
                </a:lnTo>
                <a:lnTo>
                  <a:pt x="2700146" y="1237055"/>
                </a:lnTo>
                <a:cubicBezTo>
                  <a:pt x="2711175" y="1226023"/>
                  <a:pt x="2726422" y="1219200"/>
                  <a:pt x="2743249" y="1219200"/>
                </a:cubicBezTo>
                <a:cubicBezTo>
                  <a:pt x="2776917" y="1219200"/>
                  <a:pt x="2804209" y="1246493"/>
                  <a:pt x="2804209" y="1280160"/>
                </a:cubicBezTo>
                <a:cubicBezTo>
                  <a:pt x="2804209" y="1313827"/>
                  <a:pt x="2776917" y="1341120"/>
                  <a:pt x="2743249" y="1341120"/>
                </a:cubicBezTo>
                <a:cubicBezTo>
                  <a:pt x="2726422" y="1341120"/>
                  <a:pt x="2711175" y="1334297"/>
                  <a:pt x="2700146" y="1323265"/>
                </a:cubicBezTo>
                <a:lnTo>
                  <a:pt x="2682288" y="1280160"/>
                </a:lnTo>
                <a:lnTo>
                  <a:pt x="2664434" y="1323265"/>
                </a:lnTo>
                <a:cubicBezTo>
                  <a:pt x="2653402" y="1334297"/>
                  <a:pt x="2638163" y="1341120"/>
                  <a:pt x="2621329" y="1341120"/>
                </a:cubicBezTo>
                <a:cubicBezTo>
                  <a:pt x="2604496" y="1341120"/>
                  <a:pt x="2589256" y="1334297"/>
                  <a:pt x="2578225" y="1323265"/>
                </a:cubicBezTo>
                <a:lnTo>
                  <a:pt x="2560371" y="1280160"/>
                </a:lnTo>
                <a:lnTo>
                  <a:pt x="2578225" y="1237055"/>
                </a:lnTo>
                <a:cubicBezTo>
                  <a:pt x="2589256" y="1226023"/>
                  <a:pt x="2604496" y="1219200"/>
                  <a:pt x="2621329" y="1219200"/>
                </a:cubicBezTo>
                <a:close/>
                <a:moveTo>
                  <a:pt x="2499412" y="1219200"/>
                </a:moveTo>
                <a:cubicBezTo>
                  <a:pt x="2516245" y="1219200"/>
                  <a:pt x="2531484" y="1226023"/>
                  <a:pt x="2542517" y="1237055"/>
                </a:cubicBezTo>
                <a:lnTo>
                  <a:pt x="2560371" y="1280160"/>
                </a:lnTo>
                <a:lnTo>
                  <a:pt x="2542517" y="1323265"/>
                </a:lnTo>
                <a:cubicBezTo>
                  <a:pt x="2531484" y="1334297"/>
                  <a:pt x="2516245" y="1341120"/>
                  <a:pt x="2499412" y="1341120"/>
                </a:cubicBezTo>
                <a:cubicBezTo>
                  <a:pt x="2482579" y="1341120"/>
                  <a:pt x="2467339" y="1334297"/>
                  <a:pt x="2456307" y="1323265"/>
                </a:cubicBezTo>
                <a:lnTo>
                  <a:pt x="2438453" y="1280160"/>
                </a:lnTo>
                <a:lnTo>
                  <a:pt x="2456307" y="1237055"/>
                </a:lnTo>
                <a:cubicBezTo>
                  <a:pt x="2467339" y="1226023"/>
                  <a:pt x="2482579" y="1219200"/>
                  <a:pt x="2499412" y="1219200"/>
                </a:cubicBezTo>
                <a:close/>
                <a:moveTo>
                  <a:pt x="2377494" y="1219200"/>
                </a:moveTo>
                <a:cubicBezTo>
                  <a:pt x="2394327" y="1219200"/>
                  <a:pt x="2409567" y="1226023"/>
                  <a:pt x="2420598" y="1237055"/>
                </a:cubicBezTo>
                <a:lnTo>
                  <a:pt x="2438453" y="1280160"/>
                </a:lnTo>
                <a:lnTo>
                  <a:pt x="2420598" y="1323265"/>
                </a:lnTo>
                <a:cubicBezTo>
                  <a:pt x="2409567" y="1334297"/>
                  <a:pt x="2394327" y="1341120"/>
                  <a:pt x="2377494" y="1341120"/>
                </a:cubicBezTo>
                <a:cubicBezTo>
                  <a:pt x="2360661" y="1341120"/>
                  <a:pt x="2345421" y="1334297"/>
                  <a:pt x="2334390" y="1323265"/>
                </a:cubicBezTo>
                <a:lnTo>
                  <a:pt x="2316535" y="1280160"/>
                </a:lnTo>
                <a:lnTo>
                  <a:pt x="2334390" y="1237055"/>
                </a:lnTo>
                <a:cubicBezTo>
                  <a:pt x="2345421" y="1226023"/>
                  <a:pt x="2360661" y="1219200"/>
                  <a:pt x="2377494" y="1219200"/>
                </a:cubicBezTo>
                <a:close/>
                <a:moveTo>
                  <a:pt x="2255576" y="1219200"/>
                </a:moveTo>
                <a:cubicBezTo>
                  <a:pt x="2272411" y="1219200"/>
                  <a:pt x="2287649" y="1226023"/>
                  <a:pt x="2298681" y="1237055"/>
                </a:cubicBezTo>
                <a:lnTo>
                  <a:pt x="2316535" y="1280160"/>
                </a:lnTo>
                <a:lnTo>
                  <a:pt x="2298681" y="1323265"/>
                </a:lnTo>
                <a:cubicBezTo>
                  <a:pt x="2287649" y="1334297"/>
                  <a:pt x="2272411" y="1341120"/>
                  <a:pt x="2255576" y="1341120"/>
                </a:cubicBezTo>
                <a:cubicBezTo>
                  <a:pt x="2238743" y="1341120"/>
                  <a:pt x="2223503" y="1334297"/>
                  <a:pt x="2212471" y="1323265"/>
                </a:cubicBezTo>
                <a:lnTo>
                  <a:pt x="2194617" y="1280160"/>
                </a:lnTo>
                <a:lnTo>
                  <a:pt x="2212471" y="1237055"/>
                </a:lnTo>
                <a:cubicBezTo>
                  <a:pt x="2223503" y="1226023"/>
                  <a:pt x="2238743" y="1219200"/>
                  <a:pt x="2255576" y="1219200"/>
                </a:cubicBezTo>
                <a:close/>
                <a:moveTo>
                  <a:pt x="2011719" y="1219200"/>
                </a:moveTo>
                <a:cubicBezTo>
                  <a:pt x="2028552" y="1219200"/>
                  <a:pt x="2043792" y="1226023"/>
                  <a:pt x="2054823" y="1237055"/>
                </a:cubicBezTo>
                <a:lnTo>
                  <a:pt x="2072678" y="1280158"/>
                </a:lnTo>
                <a:lnTo>
                  <a:pt x="2090533" y="1237055"/>
                </a:lnTo>
                <a:cubicBezTo>
                  <a:pt x="2101579" y="1226023"/>
                  <a:pt x="2116822" y="1219200"/>
                  <a:pt x="2133659" y="1219200"/>
                </a:cubicBezTo>
                <a:cubicBezTo>
                  <a:pt x="2150489" y="1219200"/>
                  <a:pt x="2165732" y="1226023"/>
                  <a:pt x="2176762" y="1237055"/>
                </a:cubicBezTo>
                <a:lnTo>
                  <a:pt x="2194617" y="1280160"/>
                </a:lnTo>
                <a:lnTo>
                  <a:pt x="2176762" y="1323265"/>
                </a:lnTo>
                <a:cubicBezTo>
                  <a:pt x="2165732" y="1334297"/>
                  <a:pt x="2150489" y="1341120"/>
                  <a:pt x="2133659" y="1341120"/>
                </a:cubicBezTo>
                <a:cubicBezTo>
                  <a:pt x="2116822" y="1341120"/>
                  <a:pt x="2101579" y="1334297"/>
                  <a:pt x="2090533" y="1323265"/>
                </a:cubicBezTo>
                <a:lnTo>
                  <a:pt x="2072678" y="1280161"/>
                </a:lnTo>
                <a:lnTo>
                  <a:pt x="2054823" y="1323265"/>
                </a:lnTo>
                <a:cubicBezTo>
                  <a:pt x="2043792" y="1334297"/>
                  <a:pt x="2028552" y="1341120"/>
                  <a:pt x="2011719" y="1341120"/>
                </a:cubicBezTo>
                <a:cubicBezTo>
                  <a:pt x="1978051" y="1341120"/>
                  <a:pt x="1950761" y="1313827"/>
                  <a:pt x="1950761" y="1280160"/>
                </a:cubicBezTo>
                <a:cubicBezTo>
                  <a:pt x="1950761" y="1246493"/>
                  <a:pt x="1978051" y="1219200"/>
                  <a:pt x="2011719" y="1219200"/>
                </a:cubicBezTo>
                <a:close/>
                <a:moveTo>
                  <a:pt x="1889797" y="1219200"/>
                </a:moveTo>
                <a:cubicBezTo>
                  <a:pt x="1923464" y="1219200"/>
                  <a:pt x="1950761" y="1246493"/>
                  <a:pt x="1950761" y="1280160"/>
                </a:cubicBezTo>
                <a:cubicBezTo>
                  <a:pt x="1950761" y="1313827"/>
                  <a:pt x="1923464" y="1341120"/>
                  <a:pt x="1889797" y="1341120"/>
                </a:cubicBezTo>
                <a:cubicBezTo>
                  <a:pt x="1872964" y="1341120"/>
                  <a:pt x="1857724" y="1334297"/>
                  <a:pt x="1846693" y="1323265"/>
                </a:cubicBezTo>
                <a:lnTo>
                  <a:pt x="1828838" y="1280160"/>
                </a:lnTo>
                <a:lnTo>
                  <a:pt x="1846693" y="1237055"/>
                </a:lnTo>
                <a:cubicBezTo>
                  <a:pt x="1857724" y="1226023"/>
                  <a:pt x="1872964" y="1219200"/>
                  <a:pt x="1889797" y="1219200"/>
                </a:cubicBezTo>
                <a:close/>
                <a:moveTo>
                  <a:pt x="1767878" y="1219200"/>
                </a:moveTo>
                <a:cubicBezTo>
                  <a:pt x="1784712" y="1219200"/>
                  <a:pt x="1799952" y="1226023"/>
                  <a:pt x="1810983" y="1237055"/>
                </a:cubicBezTo>
                <a:lnTo>
                  <a:pt x="1828838" y="1280160"/>
                </a:lnTo>
                <a:lnTo>
                  <a:pt x="1810983" y="1323265"/>
                </a:lnTo>
                <a:cubicBezTo>
                  <a:pt x="1799952" y="1334297"/>
                  <a:pt x="1784712" y="1341120"/>
                  <a:pt x="1767878" y="1341120"/>
                </a:cubicBezTo>
                <a:cubicBezTo>
                  <a:pt x="1751045" y="1341120"/>
                  <a:pt x="1735805" y="1334297"/>
                  <a:pt x="1724773" y="1323265"/>
                </a:cubicBezTo>
                <a:lnTo>
                  <a:pt x="1706919" y="1280160"/>
                </a:lnTo>
                <a:lnTo>
                  <a:pt x="1724773" y="1237055"/>
                </a:lnTo>
                <a:cubicBezTo>
                  <a:pt x="1735805" y="1226023"/>
                  <a:pt x="1751045" y="1219200"/>
                  <a:pt x="1767878" y="1219200"/>
                </a:cubicBezTo>
                <a:close/>
                <a:moveTo>
                  <a:pt x="1645959" y="1219200"/>
                </a:moveTo>
                <a:cubicBezTo>
                  <a:pt x="1662792" y="1219200"/>
                  <a:pt x="1678032" y="1226023"/>
                  <a:pt x="1689064" y="1237055"/>
                </a:cubicBezTo>
                <a:lnTo>
                  <a:pt x="1706919" y="1280160"/>
                </a:lnTo>
                <a:lnTo>
                  <a:pt x="1689064" y="1323265"/>
                </a:lnTo>
                <a:cubicBezTo>
                  <a:pt x="1678032" y="1334297"/>
                  <a:pt x="1662792" y="1341120"/>
                  <a:pt x="1645959" y="1341120"/>
                </a:cubicBezTo>
                <a:cubicBezTo>
                  <a:pt x="1629126" y="1341120"/>
                  <a:pt x="1613886" y="1334297"/>
                  <a:pt x="1602854" y="1323265"/>
                </a:cubicBezTo>
                <a:lnTo>
                  <a:pt x="1584999" y="1280160"/>
                </a:lnTo>
                <a:lnTo>
                  <a:pt x="1602854" y="1237055"/>
                </a:lnTo>
                <a:cubicBezTo>
                  <a:pt x="1613886" y="1226023"/>
                  <a:pt x="1629126" y="1219200"/>
                  <a:pt x="1645959" y="1219200"/>
                </a:cubicBezTo>
                <a:close/>
                <a:moveTo>
                  <a:pt x="1524040" y="1219200"/>
                </a:moveTo>
                <a:cubicBezTo>
                  <a:pt x="1540873" y="1219200"/>
                  <a:pt x="1556113" y="1226023"/>
                  <a:pt x="1567145" y="1237055"/>
                </a:cubicBezTo>
                <a:lnTo>
                  <a:pt x="1584999" y="1280160"/>
                </a:lnTo>
                <a:lnTo>
                  <a:pt x="1567145" y="1323265"/>
                </a:lnTo>
                <a:cubicBezTo>
                  <a:pt x="1556113" y="1334297"/>
                  <a:pt x="1540873" y="1341120"/>
                  <a:pt x="1524040" y="1341120"/>
                </a:cubicBezTo>
                <a:cubicBezTo>
                  <a:pt x="1507207" y="1341120"/>
                  <a:pt x="1491967" y="1334297"/>
                  <a:pt x="1480935" y="1323265"/>
                </a:cubicBezTo>
                <a:lnTo>
                  <a:pt x="1463080" y="1280160"/>
                </a:lnTo>
                <a:lnTo>
                  <a:pt x="1480935" y="1237055"/>
                </a:lnTo>
                <a:cubicBezTo>
                  <a:pt x="1491967" y="1226023"/>
                  <a:pt x="1507207" y="1219200"/>
                  <a:pt x="1524040" y="1219200"/>
                </a:cubicBezTo>
                <a:close/>
                <a:moveTo>
                  <a:pt x="1402121" y="1219200"/>
                </a:moveTo>
                <a:cubicBezTo>
                  <a:pt x="1418954" y="1219200"/>
                  <a:pt x="1434194" y="1226023"/>
                  <a:pt x="1445225" y="1237055"/>
                </a:cubicBezTo>
                <a:lnTo>
                  <a:pt x="1463080" y="1280160"/>
                </a:lnTo>
                <a:lnTo>
                  <a:pt x="1445225" y="1323265"/>
                </a:lnTo>
                <a:cubicBezTo>
                  <a:pt x="1434194" y="1334297"/>
                  <a:pt x="1418954" y="1341120"/>
                  <a:pt x="1402121" y="1341120"/>
                </a:cubicBezTo>
                <a:cubicBezTo>
                  <a:pt x="1385287" y="1341120"/>
                  <a:pt x="1370047" y="1334297"/>
                  <a:pt x="1359016" y="1323265"/>
                </a:cubicBezTo>
                <a:lnTo>
                  <a:pt x="1341161" y="1280160"/>
                </a:lnTo>
                <a:lnTo>
                  <a:pt x="1359016" y="1237055"/>
                </a:lnTo>
                <a:cubicBezTo>
                  <a:pt x="1370047" y="1226023"/>
                  <a:pt x="1385287" y="1219200"/>
                  <a:pt x="1402121" y="1219200"/>
                </a:cubicBezTo>
                <a:close/>
                <a:moveTo>
                  <a:pt x="1280201" y="1219200"/>
                </a:moveTo>
                <a:cubicBezTo>
                  <a:pt x="1297035" y="1219200"/>
                  <a:pt x="1312275" y="1226023"/>
                  <a:pt x="1323306" y="1237055"/>
                </a:cubicBezTo>
                <a:lnTo>
                  <a:pt x="1341161" y="1280160"/>
                </a:lnTo>
                <a:lnTo>
                  <a:pt x="1323306" y="1323265"/>
                </a:lnTo>
                <a:cubicBezTo>
                  <a:pt x="1312275" y="1334297"/>
                  <a:pt x="1297035" y="1341120"/>
                  <a:pt x="1280201" y="1341120"/>
                </a:cubicBezTo>
                <a:cubicBezTo>
                  <a:pt x="1263368" y="1341120"/>
                  <a:pt x="1248128" y="1334297"/>
                  <a:pt x="1237097" y="1323265"/>
                </a:cubicBezTo>
                <a:lnTo>
                  <a:pt x="1219242" y="1280160"/>
                </a:lnTo>
                <a:lnTo>
                  <a:pt x="1237097" y="1237055"/>
                </a:lnTo>
                <a:cubicBezTo>
                  <a:pt x="1248128" y="1226023"/>
                  <a:pt x="1263368" y="1219200"/>
                  <a:pt x="1280201" y="1219200"/>
                </a:cubicBezTo>
                <a:close/>
                <a:moveTo>
                  <a:pt x="1158282" y="1219200"/>
                </a:moveTo>
                <a:cubicBezTo>
                  <a:pt x="1175116" y="1219200"/>
                  <a:pt x="1190355" y="1226023"/>
                  <a:pt x="1201387" y="1237055"/>
                </a:cubicBezTo>
                <a:lnTo>
                  <a:pt x="1219242" y="1280160"/>
                </a:lnTo>
                <a:lnTo>
                  <a:pt x="1201387" y="1323265"/>
                </a:lnTo>
                <a:cubicBezTo>
                  <a:pt x="1190355" y="1334297"/>
                  <a:pt x="1175116" y="1341120"/>
                  <a:pt x="1158282" y="1341120"/>
                </a:cubicBezTo>
                <a:cubicBezTo>
                  <a:pt x="1141449" y="1341120"/>
                  <a:pt x="1126209" y="1334297"/>
                  <a:pt x="1115177" y="1323265"/>
                </a:cubicBezTo>
                <a:lnTo>
                  <a:pt x="1097323" y="1280160"/>
                </a:lnTo>
                <a:lnTo>
                  <a:pt x="1115177" y="1237055"/>
                </a:lnTo>
                <a:cubicBezTo>
                  <a:pt x="1126209" y="1226023"/>
                  <a:pt x="1141449" y="1219200"/>
                  <a:pt x="1158282" y="1219200"/>
                </a:cubicBezTo>
                <a:close/>
                <a:moveTo>
                  <a:pt x="1036363" y="1219200"/>
                </a:moveTo>
                <a:cubicBezTo>
                  <a:pt x="1053197" y="1219200"/>
                  <a:pt x="1068436" y="1226023"/>
                  <a:pt x="1079468" y="1237055"/>
                </a:cubicBezTo>
                <a:lnTo>
                  <a:pt x="1097323" y="1280160"/>
                </a:lnTo>
                <a:lnTo>
                  <a:pt x="1079468" y="1323265"/>
                </a:lnTo>
                <a:cubicBezTo>
                  <a:pt x="1068436" y="1334297"/>
                  <a:pt x="1053197" y="1341120"/>
                  <a:pt x="1036363" y="1341120"/>
                </a:cubicBezTo>
                <a:cubicBezTo>
                  <a:pt x="1019530" y="1341120"/>
                  <a:pt x="1004290" y="1334297"/>
                  <a:pt x="993258" y="1323265"/>
                </a:cubicBezTo>
                <a:lnTo>
                  <a:pt x="975403" y="1280160"/>
                </a:lnTo>
                <a:lnTo>
                  <a:pt x="993258" y="1237055"/>
                </a:lnTo>
                <a:cubicBezTo>
                  <a:pt x="1004290" y="1226023"/>
                  <a:pt x="1019530" y="1219200"/>
                  <a:pt x="1036363" y="1219200"/>
                </a:cubicBezTo>
                <a:close/>
                <a:moveTo>
                  <a:pt x="914444" y="1219200"/>
                </a:moveTo>
                <a:cubicBezTo>
                  <a:pt x="931277" y="1219200"/>
                  <a:pt x="946517" y="1226023"/>
                  <a:pt x="957549" y="1237055"/>
                </a:cubicBezTo>
                <a:lnTo>
                  <a:pt x="975403" y="1280160"/>
                </a:lnTo>
                <a:lnTo>
                  <a:pt x="957549" y="1323265"/>
                </a:lnTo>
                <a:cubicBezTo>
                  <a:pt x="946517" y="1334297"/>
                  <a:pt x="931277" y="1341120"/>
                  <a:pt x="914444" y="1341120"/>
                </a:cubicBezTo>
                <a:cubicBezTo>
                  <a:pt x="897611" y="1341120"/>
                  <a:pt x="882371" y="1334297"/>
                  <a:pt x="871339" y="1323265"/>
                </a:cubicBezTo>
                <a:lnTo>
                  <a:pt x="853484" y="1280160"/>
                </a:lnTo>
                <a:lnTo>
                  <a:pt x="871339" y="1237055"/>
                </a:lnTo>
                <a:cubicBezTo>
                  <a:pt x="882371" y="1226023"/>
                  <a:pt x="897611" y="1219200"/>
                  <a:pt x="914444" y="1219200"/>
                </a:cubicBezTo>
                <a:close/>
                <a:moveTo>
                  <a:pt x="792525" y="1219200"/>
                </a:moveTo>
                <a:cubicBezTo>
                  <a:pt x="809358" y="1219200"/>
                  <a:pt x="824598" y="1226023"/>
                  <a:pt x="835630" y="1237055"/>
                </a:cubicBezTo>
                <a:lnTo>
                  <a:pt x="853484" y="1280160"/>
                </a:lnTo>
                <a:lnTo>
                  <a:pt x="835630" y="1323265"/>
                </a:lnTo>
                <a:cubicBezTo>
                  <a:pt x="824598" y="1334297"/>
                  <a:pt x="809358" y="1341120"/>
                  <a:pt x="792525" y="1341120"/>
                </a:cubicBezTo>
                <a:cubicBezTo>
                  <a:pt x="758858" y="1341120"/>
                  <a:pt x="731565" y="1313827"/>
                  <a:pt x="731565" y="1280160"/>
                </a:cubicBezTo>
                <a:cubicBezTo>
                  <a:pt x="731565" y="1246493"/>
                  <a:pt x="758858" y="1219200"/>
                  <a:pt x="792525" y="1219200"/>
                </a:cubicBezTo>
                <a:close/>
                <a:moveTo>
                  <a:pt x="670606" y="1219200"/>
                </a:moveTo>
                <a:cubicBezTo>
                  <a:pt x="704272" y="1219200"/>
                  <a:pt x="731565" y="1246493"/>
                  <a:pt x="731565" y="1280160"/>
                </a:cubicBezTo>
                <a:cubicBezTo>
                  <a:pt x="731565" y="1313827"/>
                  <a:pt x="704272" y="1341120"/>
                  <a:pt x="670606" y="1341120"/>
                </a:cubicBezTo>
                <a:cubicBezTo>
                  <a:pt x="653772" y="1341120"/>
                  <a:pt x="638532" y="1334297"/>
                  <a:pt x="627501" y="1323265"/>
                </a:cubicBezTo>
                <a:lnTo>
                  <a:pt x="609646" y="1280160"/>
                </a:lnTo>
                <a:lnTo>
                  <a:pt x="627501" y="1237055"/>
                </a:lnTo>
                <a:cubicBezTo>
                  <a:pt x="638532" y="1226023"/>
                  <a:pt x="653772" y="1219200"/>
                  <a:pt x="670606" y="1219200"/>
                </a:cubicBezTo>
                <a:close/>
                <a:moveTo>
                  <a:pt x="548687" y="1219200"/>
                </a:moveTo>
                <a:cubicBezTo>
                  <a:pt x="565520" y="1219200"/>
                  <a:pt x="580760" y="1226023"/>
                  <a:pt x="591791" y="1237055"/>
                </a:cubicBezTo>
                <a:lnTo>
                  <a:pt x="609646" y="1280160"/>
                </a:lnTo>
                <a:lnTo>
                  <a:pt x="591791" y="1323265"/>
                </a:lnTo>
                <a:cubicBezTo>
                  <a:pt x="580760" y="1334297"/>
                  <a:pt x="565520" y="1341120"/>
                  <a:pt x="548687" y="1341120"/>
                </a:cubicBezTo>
                <a:cubicBezTo>
                  <a:pt x="531853" y="1341120"/>
                  <a:pt x="516613" y="1334297"/>
                  <a:pt x="505582" y="1323265"/>
                </a:cubicBezTo>
                <a:lnTo>
                  <a:pt x="487727" y="1280160"/>
                </a:lnTo>
                <a:lnTo>
                  <a:pt x="505582" y="1237055"/>
                </a:lnTo>
                <a:cubicBezTo>
                  <a:pt x="516613" y="1226023"/>
                  <a:pt x="531853" y="1219200"/>
                  <a:pt x="548687" y="1219200"/>
                </a:cubicBezTo>
                <a:close/>
                <a:moveTo>
                  <a:pt x="426767" y="1219200"/>
                </a:moveTo>
                <a:cubicBezTo>
                  <a:pt x="443601" y="1219200"/>
                  <a:pt x="458840" y="1226023"/>
                  <a:pt x="469872" y="1237055"/>
                </a:cubicBezTo>
                <a:lnTo>
                  <a:pt x="487727" y="1280160"/>
                </a:lnTo>
                <a:lnTo>
                  <a:pt x="469872" y="1323265"/>
                </a:lnTo>
                <a:cubicBezTo>
                  <a:pt x="458840" y="1334297"/>
                  <a:pt x="443601" y="1341120"/>
                  <a:pt x="426767" y="1341120"/>
                </a:cubicBezTo>
                <a:cubicBezTo>
                  <a:pt x="409934" y="1341120"/>
                  <a:pt x="394694" y="1334297"/>
                  <a:pt x="383662" y="1323265"/>
                </a:cubicBezTo>
                <a:lnTo>
                  <a:pt x="365808" y="1280160"/>
                </a:lnTo>
                <a:lnTo>
                  <a:pt x="383662" y="1237055"/>
                </a:lnTo>
                <a:cubicBezTo>
                  <a:pt x="394694" y="1226023"/>
                  <a:pt x="409934" y="1219200"/>
                  <a:pt x="426767" y="1219200"/>
                </a:cubicBezTo>
                <a:close/>
                <a:moveTo>
                  <a:pt x="304848" y="1219200"/>
                </a:moveTo>
                <a:cubicBezTo>
                  <a:pt x="321681" y="1219200"/>
                  <a:pt x="336921" y="1226023"/>
                  <a:pt x="347953" y="1237055"/>
                </a:cubicBezTo>
                <a:lnTo>
                  <a:pt x="365808" y="1280160"/>
                </a:lnTo>
                <a:lnTo>
                  <a:pt x="347953" y="1323265"/>
                </a:lnTo>
                <a:cubicBezTo>
                  <a:pt x="336921" y="1334297"/>
                  <a:pt x="321681" y="1341120"/>
                  <a:pt x="304848" y="1341120"/>
                </a:cubicBezTo>
                <a:cubicBezTo>
                  <a:pt x="288015" y="1341120"/>
                  <a:pt x="272775" y="1334297"/>
                  <a:pt x="261743" y="1323265"/>
                </a:cubicBezTo>
                <a:lnTo>
                  <a:pt x="243888" y="1280160"/>
                </a:lnTo>
                <a:lnTo>
                  <a:pt x="261743" y="1237055"/>
                </a:lnTo>
                <a:cubicBezTo>
                  <a:pt x="272775" y="1226023"/>
                  <a:pt x="288015" y="1219200"/>
                  <a:pt x="304848" y="1219200"/>
                </a:cubicBezTo>
                <a:close/>
                <a:moveTo>
                  <a:pt x="182929" y="1219200"/>
                </a:moveTo>
                <a:cubicBezTo>
                  <a:pt x="199762" y="1219200"/>
                  <a:pt x="215002" y="1226023"/>
                  <a:pt x="226034" y="1237055"/>
                </a:cubicBezTo>
                <a:lnTo>
                  <a:pt x="243888" y="1280160"/>
                </a:lnTo>
                <a:lnTo>
                  <a:pt x="226034" y="1323265"/>
                </a:lnTo>
                <a:cubicBezTo>
                  <a:pt x="215002" y="1334297"/>
                  <a:pt x="199762" y="1341120"/>
                  <a:pt x="182929" y="1341120"/>
                </a:cubicBezTo>
                <a:cubicBezTo>
                  <a:pt x="166096" y="1341120"/>
                  <a:pt x="150856" y="1334297"/>
                  <a:pt x="139824" y="1323265"/>
                </a:cubicBezTo>
                <a:lnTo>
                  <a:pt x="121969" y="1280160"/>
                </a:lnTo>
                <a:lnTo>
                  <a:pt x="139824" y="1237055"/>
                </a:lnTo>
                <a:cubicBezTo>
                  <a:pt x="150856" y="1226023"/>
                  <a:pt x="166096" y="1219200"/>
                  <a:pt x="182929" y="1219200"/>
                </a:cubicBezTo>
                <a:close/>
                <a:moveTo>
                  <a:pt x="61010" y="1219200"/>
                </a:moveTo>
                <a:cubicBezTo>
                  <a:pt x="77843" y="1219200"/>
                  <a:pt x="93083" y="1226023"/>
                  <a:pt x="104115" y="1237055"/>
                </a:cubicBezTo>
                <a:lnTo>
                  <a:pt x="121969" y="1280160"/>
                </a:lnTo>
                <a:lnTo>
                  <a:pt x="104115" y="1323265"/>
                </a:lnTo>
                <a:cubicBezTo>
                  <a:pt x="93083" y="1334297"/>
                  <a:pt x="77843" y="1341120"/>
                  <a:pt x="61010" y="1341120"/>
                </a:cubicBezTo>
                <a:cubicBezTo>
                  <a:pt x="27343" y="1341120"/>
                  <a:pt x="50" y="1313827"/>
                  <a:pt x="50" y="1280160"/>
                </a:cubicBezTo>
                <a:cubicBezTo>
                  <a:pt x="50" y="1246493"/>
                  <a:pt x="27343" y="1219200"/>
                  <a:pt x="61010" y="1219200"/>
                </a:cubicBezTo>
                <a:close/>
                <a:moveTo>
                  <a:pt x="12009102" y="1097280"/>
                </a:moveTo>
                <a:cubicBezTo>
                  <a:pt x="12025936" y="1097280"/>
                  <a:pt x="12041175" y="1104103"/>
                  <a:pt x="12052207" y="1115135"/>
                </a:cubicBezTo>
                <a:lnTo>
                  <a:pt x="12070061" y="1158239"/>
                </a:lnTo>
                <a:lnTo>
                  <a:pt x="12087916" y="1115135"/>
                </a:lnTo>
                <a:cubicBezTo>
                  <a:pt x="12098948" y="1104103"/>
                  <a:pt x="12114187" y="1097280"/>
                  <a:pt x="12131021" y="1097280"/>
                </a:cubicBezTo>
                <a:cubicBezTo>
                  <a:pt x="12164688" y="1097280"/>
                  <a:pt x="12191981" y="1124573"/>
                  <a:pt x="12191981" y="1158240"/>
                </a:cubicBezTo>
                <a:cubicBezTo>
                  <a:pt x="12191981" y="1191907"/>
                  <a:pt x="12164688" y="1219200"/>
                  <a:pt x="12131021" y="1219200"/>
                </a:cubicBezTo>
                <a:cubicBezTo>
                  <a:pt x="12114187" y="1219200"/>
                  <a:pt x="12098948" y="1212377"/>
                  <a:pt x="12087916" y="1201345"/>
                </a:cubicBezTo>
                <a:lnTo>
                  <a:pt x="12070061" y="1158241"/>
                </a:lnTo>
                <a:lnTo>
                  <a:pt x="12052207" y="1201345"/>
                </a:lnTo>
                <a:cubicBezTo>
                  <a:pt x="12041175" y="1212377"/>
                  <a:pt x="12025936" y="1219200"/>
                  <a:pt x="12009102" y="1219200"/>
                </a:cubicBezTo>
                <a:cubicBezTo>
                  <a:pt x="11975435" y="1219200"/>
                  <a:pt x="11948142" y="1191907"/>
                  <a:pt x="11948142" y="1158240"/>
                </a:cubicBezTo>
                <a:cubicBezTo>
                  <a:pt x="11948142" y="1124573"/>
                  <a:pt x="11975435" y="1097280"/>
                  <a:pt x="12009102" y="1097280"/>
                </a:cubicBezTo>
                <a:close/>
                <a:moveTo>
                  <a:pt x="11887182" y="1097280"/>
                </a:moveTo>
                <a:cubicBezTo>
                  <a:pt x="11920849" y="1097280"/>
                  <a:pt x="11948142" y="1124573"/>
                  <a:pt x="11948142" y="1158240"/>
                </a:cubicBezTo>
                <a:cubicBezTo>
                  <a:pt x="11948142" y="1191907"/>
                  <a:pt x="11920849" y="1219200"/>
                  <a:pt x="11887182" y="1219200"/>
                </a:cubicBezTo>
                <a:cubicBezTo>
                  <a:pt x="11853515" y="1219200"/>
                  <a:pt x="11826222" y="1191907"/>
                  <a:pt x="11826222" y="1158240"/>
                </a:cubicBezTo>
                <a:cubicBezTo>
                  <a:pt x="11826222" y="1124573"/>
                  <a:pt x="11853515" y="1097280"/>
                  <a:pt x="11887182" y="1097280"/>
                </a:cubicBezTo>
                <a:close/>
                <a:moveTo>
                  <a:pt x="11765261" y="1097280"/>
                </a:moveTo>
                <a:cubicBezTo>
                  <a:pt x="11798928" y="1097280"/>
                  <a:pt x="11826221" y="1124573"/>
                  <a:pt x="11826221" y="1158240"/>
                </a:cubicBezTo>
                <a:cubicBezTo>
                  <a:pt x="11826221" y="1191907"/>
                  <a:pt x="11798928" y="1219200"/>
                  <a:pt x="11765261" y="1219200"/>
                </a:cubicBezTo>
                <a:cubicBezTo>
                  <a:pt x="11731594" y="1219200"/>
                  <a:pt x="11704301" y="1191907"/>
                  <a:pt x="11704301" y="1158240"/>
                </a:cubicBezTo>
                <a:cubicBezTo>
                  <a:pt x="11704301" y="1124573"/>
                  <a:pt x="11731594" y="1097280"/>
                  <a:pt x="11765261" y="1097280"/>
                </a:cubicBezTo>
                <a:close/>
                <a:moveTo>
                  <a:pt x="7498061" y="1097280"/>
                </a:moveTo>
                <a:cubicBezTo>
                  <a:pt x="7531728" y="1097280"/>
                  <a:pt x="7559021" y="1124573"/>
                  <a:pt x="7559021" y="1158240"/>
                </a:cubicBezTo>
                <a:cubicBezTo>
                  <a:pt x="7559021" y="1191907"/>
                  <a:pt x="7531728" y="1219200"/>
                  <a:pt x="7498061" y="1219200"/>
                </a:cubicBezTo>
                <a:cubicBezTo>
                  <a:pt x="7464394" y="1219200"/>
                  <a:pt x="7437101" y="1191907"/>
                  <a:pt x="7437101" y="1158240"/>
                </a:cubicBezTo>
                <a:cubicBezTo>
                  <a:pt x="7437101" y="1124573"/>
                  <a:pt x="7464394" y="1097280"/>
                  <a:pt x="7498061" y="1097280"/>
                </a:cubicBezTo>
                <a:close/>
                <a:moveTo>
                  <a:pt x="7376141" y="1097280"/>
                </a:moveTo>
                <a:cubicBezTo>
                  <a:pt x="7409808" y="1097280"/>
                  <a:pt x="7437101" y="1124573"/>
                  <a:pt x="7437101" y="1158240"/>
                </a:cubicBezTo>
                <a:cubicBezTo>
                  <a:pt x="7437101" y="1191907"/>
                  <a:pt x="7409808" y="1219200"/>
                  <a:pt x="7376141" y="1219200"/>
                </a:cubicBezTo>
                <a:cubicBezTo>
                  <a:pt x="7342474" y="1219200"/>
                  <a:pt x="7315181" y="1191907"/>
                  <a:pt x="7315181" y="1158240"/>
                </a:cubicBezTo>
                <a:cubicBezTo>
                  <a:pt x="7315181" y="1124573"/>
                  <a:pt x="7342474" y="1097280"/>
                  <a:pt x="7376141" y="1097280"/>
                </a:cubicBezTo>
                <a:close/>
                <a:moveTo>
                  <a:pt x="6766543" y="1097280"/>
                </a:moveTo>
                <a:cubicBezTo>
                  <a:pt x="6783376" y="1097280"/>
                  <a:pt x="6798616" y="1104103"/>
                  <a:pt x="6809648" y="1115135"/>
                </a:cubicBezTo>
                <a:lnTo>
                  <a:pt x="6827502" y="1158237"/>
                </a:lnTo>
                <a:lnTo>
                  <a:pt x="6845356" y="1115135"/>
                </a:lnTo>
                <a:cubicBezTo>
                  <a:pt x="6856387" y="1104103"/>
                  <a:pt x="6871627" y="1097280"/>
                  <a:pt x="6888461" y="1097280"/>
                </a:cubicBezTo>
                <a:cubicBezTo>
                  <a:pt x="6922128" y="1097280"/>
                  <a:pt x="6949421" y="1124573"/>
                  <a:pt x="6949421" y="1158240"/>
                </a:cubicBezTo>
                <a:cubicBezTo>
                  <a:pt x="6949421" y="1191907"/>
                  <a:pt x="6922128" y="1219200"/>
                  <a:pt x="6888461" y="1219200"/>
                </a:cubicBezTo>
                <a:cubicBezTo>
                  <a:pt x="6871627" y="1219200"/>
                  <a:pt x="6856387" y="1212377"/>
                  <a:pt x="6845356" y="1201345"/>
                </a:cubicBezTo>
                <a:lnTo>
                  <a:pt x="6827502" y="1158242"/>
                </a:lnTo>
                <a:lnTo>
                  <a:pt x="6809648" y="1201345"/>
                </a:lnTo>
                <a:cubicBezTo>
                  <a:pt x="6798616" y="1212377"/>
                  <a:pt x="6783376" y="1219200"/>
                  <a:pt x="6766543" y="1219200"/>
                </a:cubicBezTo>
                <a:cubicBezTo>
                  <a:pt x="6732876" y="1219200"/>
                  <a:pt x="6705583" y="1191907"/>
                  <a:pt x="6705583" y="1158240"/>
                </a:cubicBezTo>
                <a:cubicBezTo>
                  <a:pt x="6705583" y="1124573"/>
                  <a:pt x="6732876" y="1097280"/>
                  <a:pt x="6766543" y="1097280"/>
                </a:cubicBezTo>
                <a:close/>
                <a:moveTo>
                  <a:pt x="6644622" y="1097280"/>
                </a:moveTo>
                <a:cubicBezTo>
                  <a:pt x="6678289" y="1097280"/>
                  <a:pt x="6705582" y="1124573"/>
                  <a:pt x="6705582" y="1158240"/>
                </a:cubicBezTo>
                <a:cubicBezTo>
                  <a:pt x="6705582" y="1191907"/>
                  <a:pt x="6678289" y="1219200"/>
                  <a:pt x="6644622" y="1219200"/>
                </a:cubicBezTo>
                <a:cubicBezTo>
                  <a:pt x="6610955" y="1219200"/>
                  <a:pt x="6583662" y="1191907"/>
                  <a:pt x="6583662" y="1158240"/>
                </a:cubicBezTo>
                <a:cubicBezTo>
                  <a:pt x="6583662" y="1124573"/>
                  <a:pt x="6610955" y="1097280"/>
                  <a:pt x="6644622" y="1097280"/>
                </a:cubicBezTo>
                <a:close/>
                <a:moveTo>
                  <a:pt x="6522702" y="1097280"/>
                </a:moveTo>
                <a:cubicBezTo>
                  <a:pt x="6556369" y="1097280"/>
                  <a:pt x="6583662" y="1124573"/>
                  <a:pt x="6583662" y="1158240"/>
                </a:cubicBezTo>
                <a:cubicBezTo>
                  <a:pt x="6583662" y="1191907"/>
                  <a:pt x="6556369" y="1219200"/>
                  <a:pt x="6522702" y="1219200"/>
                </a:cubicBezTo>
                <a:cubicBezTo>
                  <a:pt x="6489035" y="1219200"/>
                  <a:pt x="6461742" y="1191907"/>
                  <a:pt x="6461742" y="1158240"/>
                </a:cubicBezTo>
                <a:cubicBezTo>
                  <a:pt x="6461742" y="1124573"/>
                  <a:pt x="6489035" y="1097280"/>
                  <a:pt x="6522702" y="1097280"/>
                </a:cubicBezTo>
                <a:close/>
                <a:moveTo>
                  <a:pt x="6278863" y="1097280"/>
                </a:moveTo>
                <a:cubicBezTo>
                  <a:pt x="6295696" y="1097280"/>
                  <a:pt x="6310936" y="1104103"/>
                  <a:pt x="6321968" y="1115135"/>
                </a:cubicBezTo>
                <a:lnTo>
                  <a:pt x="6339822" y="1158239"/>
                </a:lnTo>
                <a:lnTo>
                  <a:pt x="6357677" y="1115135"/>
                </a:lnTo>
                <a:cubicBezTo>
                  <a:pt x="6368708" y="1104103"/>
                  <a:pt x="6383948" y="1097280"/>
                  <a:pt x="6400782" y="1097280"/>
                </a:cubicBezTo>
                <a:cubicBezTo>
                  <a:pt x="6434449" y="1097280"/>
                  <a:pt x="6461742" y="1124573"/>
                  <a:pt x="6461742" y="1158240"/>
                </a:cubicBezTo>
                <a:cubicBezTo>
                  <a:pt x="6461742" y="1191907"/>
                  <a:pt x="6434449" y="1219200"/>
                  <a:pt x="6400782" y="1219200"/>
                </a:cubicBezTo>
                <a:cubicBezTo>
                  <a:pt x="6383948" y="1219200"/>
                  <a:pt x="6368708" y="1212377"/>
                  <a:pt x="6357677" y="1201345"/>
                </a:cubicBezTo>
                <a:lnTo>
                  <a:pt x="6339822" y="1158241"/>
                </a:lnTo>
                <a:lnTo>
                  <a:pt x="6321968" y="1201345"/>
                </a:lnTo>
                <a:cubicBezTo>
                  <a:pt x="6310936" y="1212377"/>
                  <a:pt x="6295696" y="1219200"/>
                  <a:pt x="6278863" y="1219200"/>
                </a:cubicBezTo>
                <a:cubicBezTo>
                  <a:pt x="6245196" y="1219200"/>
                  <a:pt x="6217903" y="1191907"/>
                  <a:pt x="6217903" y="1158240"/>
                </a:cubicBezTo>
                <a:cubicBezTo>
                  <a:pt x="6217903" y="1124573"/>
                  <a:pt x="6245196" y="1097280"/>
                  <a:pt x="6278863" y="1097280"/>
                </a:cubicBezTo>
                <a:close/>
                <a:moveTo>
                  <a:pt x="6156942" y="1097280"/>
                </a:moveTo>
                <a:cubicBezTo>
                  <a:pt x="6190609" y="1097280"/>
                  <a:pt x="6217902" y="1124573"/>
                  <a:pt x="6217902" y="1158240"/>
                </a:cubicBezTo>
                <a:cubicBezTo>
                  <a:pt x="6217902" y="1191907"/>
                  <a:pt x="6190609" y="1219200"/>
                  <a:pt x="6156942" y="1219200"/>
                </a:cubicBezTo>
                <a:cubicBezTo>
                  <a:pt x="6123275" y="1219200"/>
                  <a:pt x="6095982" y="1191907"/>
                  <a:pt x="6095982" y="1158240"/>
                </a:cubicBezTo>
                <a:cubicBezTo>
                  <a:pt x="6095982" y="1124573"/>
                  <a:pt x="6123275" y="1097280"/>
                  <a:pt x="6156942" y="1097280"/>
                </a:cubicBezTo>
                <a:close/>
                <a:moveTo>
                  <a:pt x="5913114" y="1097280"/>
                </a:moveTo>
                <a:cubicBezTo>
                  <a:pt x="5929944" y="1097280"/>
                  <a:pt x="5945187" y="1104103"/>
                  <a:pt x="5956216" y="1115135"/>
                </a:cubicBezTo>
                <a:lnTo>
                  <a:pt x="5974070" y="1158239"/>
                </a:lnTo>
                <a:lnTo>
                  <a:pt x="5991922" y="1115135"/>
                </a:lnTo>
                <a:cubicBezTo>
                  <a:pt x="6002955" y="1104103"/>
                  <a:pt x="6018193" y="1097280"/>
                  <a:pt x="6035025" y="1097280"/>
                </a:cubicBezTo>
                <a:cubicBezTo>
                  <a:pt x="6068689" y="1097280"/>
                  <a:pt x="6095982" y="1124573"/>
                  <a:pt x="6095982" y="1158240"/>
                </a:cubicBezTo>
                <a:cubicBezTo>
                  <a:pt x="6095982" y="1191907"/>
                  <a:pt x="6068689" y="1219200"/>
                  <a:pt x="6035025" y="1219200"/>
                </a:cubicBezTo>
                <a:cubicBezTo>
                  <a:pt x="6018193" y="1219200"/>
                  <a:pt x="6002955" y="1212377"/>
                  <a:pt x="5991922" y="1201345"/>
                </a:cubicBezTo>
                <a:lnTo>
                  <a:pt x="5974070" y="1158241"/>
                </a:lnTo>
                <a:lnTo>
                  <a:pt x="5956216" y="1201345"/>
                </a:lnTo>
                <a:cubicBezTo>
                  <a:pt x="5945187" y="1212377"/>
                  <a:pt x="5929944" y="1219200"/>
                  <a:pt x="5913114" y="1219200"/>
                </a:cubicBezTo>
                <a:cubicBezTo>
                  <a:pt x="5879448" y="1219200"/>
                  <a:pt x="5852158" y="1191907"/>
                  <a:pt x="5852158" y="1158240"/>
                </a:cubicBezTo>
                <a:cubicBezTo>
                  <a:pt x="5852158" y="1124573"/>
                  <a:pt x="5879448" y="1097280"/>
                  <a:pt x="5913114" y="1097280"/>
                </a:cubicBezTo>
                <a:close/>
                <a:moveTo>
                  <a:pt x="5791200" y="1097280"/>
                </a:moveTo>
                <a:cubicBezTo>
                  <a:pt x="5824866" y="1097280"/>
                  <a:pt x="5852157" y="1124573"/>
                  <a:pt x="5852157" y="1158240"/>
                </a:cubicBezTo>
                <a:cubicBezTo>
                  <a:pt x="5852157" y="1191907"/>
                  <a:pt x="5824866" y="1219200"/>
                  <a:pt x="5791200" y="1219200"/>
                </a:cubicBezTo>
                <a:cubicBezTo>
                  <a:pt x="5757536" y="1219200"/>
                  <a:pt x="5730244" y="1191907"/>
                  <a:pt x="5730244" y="1158240"/>
                </a:cubicBezTo>
                <a:cubicBezTo>
                  <a:pt x="5730244" y="1124573"/>
                  <a:pt x="5757536" y="1097280"/>
                  <a:pt x="5791200" y="1097280"/>
                </a:cubicBezTo>
                <a:close/>
                <a:moveTo>
                  <a:pt x="5669288" y="1097280"/>
                </a:moveTo>
                <a:cubicBezTo>
                  <a:pt x="5702954" y="1097280"/>
                  <a:pt x="5730244" y="1124573"/>
                  <a:pt x="5730244" y="1158240"/>
                </a:cubicBezTo>
                <a:cubicBezTo>
                  <a:pt x="5730244" y="1191907"/>
                  <a:pt x="5702954" y="1219200"/>
                  <a:pt x="5669288" y="1219200"/>
                </a:cubicBezTo>
                <a:cubicBezTo>
                  <a:pt x="5635623" y="1219200"/>
                  <a:pt x="5608332" y="1191907"/>
                  <a:pt x="5608332" y="1158240"/>
                </a:cubicBezTo>
                <a:cubicBezTo>
                  <a:pt x="5608332" y="1124573"/>
                  <a:pt x="5635623" y="1097280"/>
                  <a:pt x="5669288" y="1097280"/>
                </a:cubicBezTo>
                <a:close/>
                <a:moveTo>
                  <a:pt x="5425465" y="1097280"/>
                </a:moveTo>
                <a:cubicBezTo>
                  <a:pt x="5442299" y="1097280"/>
                  <a:pt x="5457535" y="1104103"/>
                  <a:pt x="5468568" y="1115135"/>
                </a:cubicBezTo>
                <a:lnTo>
                  <a:pt x="5486421" y="1158238"/>
                </a:lnTo>
                <a:lnTo>
                  <a:pt x="5504274" y="1115135"/>
                </a:lnTo>
                <a:cubicBezTo>
                  <a:pt x="5515303" y="1104103"/>
                  <a:pt x="5530544" y="1097280"/>
                  <a:pt x="5547376" y="1097280"/>
                </a:cubicBezTo>
                <a:cubicBezTo>
                  <a:pt x="5581041" y="1097280"/>
                  <a:pt x="5608332" y="1124573"/>
                  <a:pt x="5608332" y="1158240"/>
                </a:cubicBezTo>
                <a:cubicBezTo>
                  <a:pt x="5608332" y="1191907"/>
                  <a:pt x="5581041" y="1219200"/>
                  <a:pt x="5547376" y="1219200"/>
                </a:cubicBezTo>
                <a:cubicBezTo>
                  <a:pt x="5530544" y="1219200"/>
                  <a:pt x="5515303" y="1212377"/>
                  <a:pt x="5504274" y="1201345"/>
                </a:cubicBezTo>
                <a:lnTo>
                  <a:pt x="5486421" y="1158241"/>
                </a:lnTo>
                <a:lnTo>
                  <a:pt x="5468568" y="1201345"/>
                </a:lnTo>
                <a:cubicBezTo>
                  <a:pt x="5457535" y="1212377"/>
                  <a:pt x="5442299" y="1219200"/>
                  <a:pt x="5425465" y="1219200"/>
                </a:cubicBezTo>
                <a:cubicBezTo>
                  <a:pt x="5391800" y="1219200"/>
                  <a:pt x="5364509" y="1191907"/>
                  <a:pt x="5364509" y="1158240"/>
                </a:cubicBezTo>
                <a:cubicBezTo>
                  <a:pt x="5364509" y="1124573"/>
                  <a:pt x="5391800" y="1097280"/>
                  <a:pt x="5425465" y="1097280"/>
                </a:cubicBezTo>
                <a:close/>
                <a:moveTo>
                  <a:pt x="5303544" y="1097280"/>
                </a:moveTo>
                <a:cubicBezTo>
                  <a:pt x="5337216" y="1097280"/>
                  <a:pt x="5364508" y="1124573"/>
                  <a:pt x="5364508" y="1158240"/>
                </a:cubicBezTo>
                <a:cubicBezTo>
                  <a:pt x="5364508" y="1191907"/>
                  <a:pt x="5337216" y="1219200"/>
                  <a:pt x="5303544" y="1219200"/>
                </a:cubicBezTo>
                <a:cubicBezTo>
                  <a:pt x="5269875" y="1219200"/>
                  <a:pt x="5242574" y="1191907"/>
                  <a:pt x="5242574" y="1158240"/>
                </a:cubicBezTo>
                <a:cubicBezTo>
                  <a:pt x="5242574" y="1124573"/>
                  <a:pt x="5269875" y="1097280"/>
                  <a:pt x="5303544" y="1097280"/>
                </a:cubicBezTo>
                <a:close/>
                <a:moveTo>
                  <a:pt x="4328169" y="1097280"/>
                </a:moveTo>
                <a:cubicBezTo>
                  <a:pt x="4361835" y="1097280"/>
                  <a:pt x="4389130" y="1124573"/>
                  <a:pt x="4389130" y="1158240"/>
                </a:cubicBezTo>
                <a:cubicBezTo>
                  <a:pt x="4389130" y="1191907"/>
                  <a:pt x="4361835" y="1219200"/>
                  <a:pt x="4328169" y="1219200"/>
                </a:cubicBezTo>
                <a:cubicBezTo>
                  <a:pt x="4294500" y="1219200"/>
                  <a:pt x="4267200" y="1191907"/>
                  <a:pt x="4267200" y="1158240"/>
                </a:cubicBezTo>
                <a:cubicBezTo>
                  <a:pt x="4267200" y="1124573"/>
                  <a:pt x="4294500" y="1097280"/>
                  <a:pt x="4328169" y="1097280"/>
                </a:cubicBezTo>
                <a:close/>
                <a:moveTo>
                  <a:pt x="4084370" y="1097280"/>
                </a:moveTo>
                <a:cubicBezTo>
                  <a:pt x="4101205" y="1097280"/>
                  <a:pt x="4116446" y="1104103"/>
                  <a:pt x="4127478" y="1115135"/>
                </a:cubicBezTo>
                <a:lnTo>
                  <a:pt x="4145334" y="1158239"/>
                </a:lnTo>
                <a:lnTo>
                  <a:pt x="4163190" y="1115135"/>
                </a:lnTo>
                <a:cubicBezTo>
                  <a:pt x="4174222" y="1104103"/>
                  <a:pt x="4189464" y="1097280"/>
                  <a:pt x="4206245" y="1097280"/>
                </a:cubicBezTo>
                <a:cubicBezTo>
                  <a:pt x="4239908" y="1097280"/>
                  <a:pt x="4267200" y="1124573"/>
                  <a:pt x="4267200" y="1158240"/>
                </a:cubicBezTo>
                <a:cubicBezTo>
                  <a:pt x="4267200" y="1191907"/>
                  <a:pt x="4239908" y="1219200"/>
                  <a:pt x="4206245" y="1219200"/>
                </a:cubicBezTo>
                <a:cubicBezTo>
                  <a:pt x="4189464" y="1219200"/>
                  <a:pt x="4174222" y="1212377"/>
                  <a:pt x="4163190" y="1201345"/>
                </a:cubicBezTo>
                <a:lnTo>
                  <a:pt x="4145334" y="1158240"/>
                </a:lnTo>
                <a:lnTo>
                  <a:pt x="4127478" y="1201345"/>
                </a:lnTo>
                <a:cubicBezTo>
                  <a:pt x="4116446" y="1212377"/>
                  <a:pt x="4101205" y="1219200"/>
                  <a:pt x="4084370" y="1219200"/>
                </a:cubicBezTo>
                <a:cubicBezTo>
                  <a:pt x="4050702" y="1219200"/>
                  <a:pt x="4023406" y="1191907"/>
                  <a:pt x="4023406" y="1158240"/>
                </a:cubicBezTo>
                <a:cubicBezTo>
                  <a:pt x="4023406" y="1124573"/>
                  <a:pt x="4050702" y="1097280"/>
                  <a:pt x="4084370" y="1097280"/>
                </a:cubicBezTo>
                <a:close/>
                <a:moveTo>
                  <a:pt x="3718610" y="1097280"/>
                </a:moveTo>
                <a:cubicBezTo>
                  <a:pt x="3735439" y="1097280"/>
                  <a:pt x="3750678" y="1104103"/>
                  <a:pt x="3761708" y="1115135"/>
                </a:cubicBezTo>
                <a:lnTo>
                  <a:pt x="3779557" y="1158238"/>
                </a:lnTo>
                <a:lnTo>
                  <a:pt x="3797410" y="1115135"/>
                </a:lnTo>
                <a:cubicBezTo>
                  <a:pt x="3808442" y="1104103"/>
                  <a:pt x="3823681" y="1097280"/>
                  <a:pt x="3840519" y="1097280"/>
                </a:cubicBezTo>
                <a:cubicBezTo>
                  <a:pt x="3857353" y="1097280"/>
                  <a:pt x="3872596" y="1104103"/>
                  <a:pt x="3883629" y="1115135"/>
                </a:cubicBezTo>
                <a:lnTo>
                  <a:pt x="3901487" y="1158239"/>
                </a:lnTo>
                <a:lnTo>
                  <a:pt x="3919344" y="1115135"/>
                </a:lnTo>
                <a:cubicBezTo>
                  <a:pt x="3930376" y="1104103"/>
                  <a:pt x="3945613" y="1097280"/>
                  <a:pt x="3962446" y="1097280"/>
                </a:cubicBezTo>
                <a:cubicBezTo>
                  <a:pt x="3996113" y="1097280"/>
                  <a:pt x="4023406" y="1124573"/>
                  <a:pt x="4023406" y="1158240"/>
                </a:cubicBezTo>
                <a:cubicBezTo>
                  <a:pt x="4023406" y="1191907"/>
                  <a:pt x="3996113" y="1219200"/>
                  <a:pt x="3962446" y="1219200"/>
                </a:cubicBezTo>
                <a:cubicBezTo>
                  <a:pt x="3945613" y="1219200"/>
                  <a:pt x="3930376" y="1212377"/>
                  <a:pt x="3919344" y="1201345"/>
                </a:cubicBezTo>
                <a:lnTo>
                  <a:pt x="3901487" y="1158240"/>
                </a:lnTo>
                <a:lnTo>
                  <a:pt x="3883629" y="1201345"/>
                </a:lnTo>
                <a:cubicBezTo>
                  <a:pt x="3872596" y="1212377"/>
                  <a:pt x="3857353" y="1219200"/>
                  <a:pt x="3840519" y="1219200"/>
                </a:cubicBezTo>
                <a:cubicBezTo>
                  <a:pt x="3823681" y="1219200"/>
                  <a:pt x="3808442" y="1212377"/>
                  <a:pt x="3797410" y="1201345"/>
                </a:cubicBezTo>
                <a:lnTo>
                  <a:pt x="3779557" y="1158241"/>
                </a:lnTo>
                <a:lnTo>
                  <a:pt x="3761708" y="1201345"/>
                </a:lnTo>
                <a:cubicBezTo>
                  <a:pt x="3750678" y="1212377"/>
                  <a:pt x="3735439" y="1219200"/>
                  <a:pt x="3718610" y="1219200"/>
                </a:cubicBezTo>
                <a:cubicBezTo>
                  <a:pt x="3684947" y="1219200"/>
                  <a:pt x="3657661" y="1191907"/>
                  <a:pt x="3657661" y="1158240"/>
                </a:cubicBezTo>
                <a:cubicBezTo>
                  <a:pt x="3657661" y="1124573"/>
                  <a:pt x="3684947" y="1097280"/>
                  <a:pt x="3718610" y="1097280"/>
                </a:cubicBezTo>
                <a:close/>
                <a:moveTo>
                  <a:pt x="3596709" y="1097280"/>
                </a:moveTo>
                <a:cubicBezTo>
                  <a:pt x="3630374" y="1097280"/>
                  <a:pt x="3657661" y="1124573"/>
                  <a:pt x="3657661" y="1158240"/>
                </a:cubicBezTo>
                <a:cubicBezTo>
                  <a:pt x="3657661" y="1191907"/>
                  <a:pt x="3630374" y="1219200"/>
                  <a:pt x="3596709" y="1219200"/>
                </a:cubicBezTo>
                <a:cubicBezTo>
                  <a:pt x="3579882" y="1219200"/>
                  <a:pt x="3564643" y="1212377"/>
                  <a:pt x="3553611" y="1201345"/>
                </a:cubicBezTo>
                <a:lnTo>
                  <a:pt x="3535761" y="1158240"/>
                </a:lnTo>
                <a:lnTo>
                  <a:pt x="3553611" y="1115135"/>
                </a:lnTo>
                <a:cubicBezTo>
                  <a:pt x="3564643" y="1104103"/>
                  <a:pt x="3579882" y="1097280"/>
                  <a:pt x="3596709" y="1097280"/>
                </a:cubicBezTo>
                <a:close/>
                <a:moveTo>
                  <a:pt x="3352862" y="1097280"/>
                </a:moveTo>
                <a:cubicBezTo>
                  <a:pt x="3369696" y="1097280"/>
                  <a:pt x="3384937" y="1104103"/>
                  <a:pt x="3395971" y="1115135"/>
                </a:cubicBezTo>
                <a:lnTo>
                  <a:pt x="3413828" y="1158239"/>
                </a:lnTo>
                <a:lnTo>
                  <a:pt x="3431683" y="1115135"/>
                </a:lnTo>
                <a:cubicBezTo>
                  <a:pt x="3442713" y="1104103"/>
                  <a:pt x="3457953" y="1097280"/>
                  <a:pt x="3474789" y="1097280"/>
                </a:cubicBezTo>
                <a:cubicBezTo>
                  <a:pt x="3491626" y="1097280"/>
                  <a:pt x="3506869" y="1104103"/>
                  <a:pt x="3517901" y="1115135"/>
                </a:cubicBezTo>
                <a:lnTo>
                  <a:pt x="3535761" y="1158240"/>
                </a:lnTo>
                <a:lnTo>
                  <a:pt x="3517901" y="1201345"/>
                </a:lnTo>
                <a:cubicBezTo>
                  <a:pt x="3506869" y="1212377"/>
                  <a:pt x="3491626" y="1219200"/>
                  <a:pt x="3474789" y="1219200"/>
                </a:cubicBezTo>
                <a:cubicBezTo>
                  <a:pt x="3457953" y="1219200"/>
                  <a:pt x="3442713" y="1212377"/>
                  <a:pt x="3431683" y="1201345"/>
                </a:cubicBezTo>
                <a:lnTo>
                  <a:pt x="3413828" y="1158240"/>
                </a:lnTo>
                <a:lnTo>
                  <a:pt x="3395971" y="1201345"/>
                </a:lnTo>
                <a:cubicBezTo>
                  <a:pt x="3384937" y="1212377"/>
                  <a:pt x="3369696" y="1219200"/>
                  <a:pt x="3352862" y="1219200"/>
                </a:cubicBezTo>
                <a:cubicBezTo>
                  <a:pt x="3336031" y="1219200"/>
                  <a:pt x="3320787" y="1212377"/>
                  <a:pt x="3309755" y="1201345"/>
                </a:cubicBezTo>
                <a:lnTo>
                  <a:pt x="3291905" y="1158240"/>
                </a:lnTo>
                <a:lnTo>
                  <a:pt x="3309755" y="1115135"/>
                </a:lnTo>
                <a:cubicBezTo>
                  <a:pt x="3320787" y="1104103"/>
                  <a:pt x="3336031" y="1097280"/>
                  <a:pt x="3352862" y="1097280"/>
                </a:cubicBezTo>
                <a:close/>
                <a:moveTo>
                  <a:pt x="3230942" y="1097280"/>
                </a:moveTo>
                <a:cubicBezTo>
                  <a:pt x="3247776" y="1097280"/>
                  <a:pt x="3263015" y="1104103"/>
                  <a:pt x="3274046" y="1115135"/>
                </a:cubicBezTo>
                <a:lnTo>
                  <a:pt x="3291905" y="1158240"/>
                </a:lnTo>
                <a:lnTo>
                  <a:pt x="3274046" y="1201345"/>
                </a:lnTo>
                <a:cubicBezTo>
                  <a:pt x="3263015" y="1212377"/>
                  <a:pt x="3247776" y="1219200"/>
                  <a:pt x="3230942" y="1219200"/>
                </a:cubicBezTo>
                <a:cubicBezTo>
                  <a:pt x="3214108" y="1219200"/>
                  <a:pt x="3198867" y="1212377"/>
                  <a:pt x="3187835" y="1201345"/>
                </a:cubicBezTo>
                <a:lnTo>
                  <a:pt x="3169980" y="1158240"/>
                </a:lnTo>
                <a:lnTo>
                  <a:pt x="3187835" y="1115135"/>
                </a:lnTo>
                <a:cubicBezTo>
                  <a:pt x="3198867" y="1104103"/>
                  <a:pt x="3214108" y="1097280"/>
                  <a:pt x="3230942" y="1097280"/>
                </a:cubicBezTo>
                <a:close/>
                <a:moveTo>
                  <a:pt x="3109021" y="1097280"/>
                </a:moveTo>
                <a:cubicBezTo>
                  <a:pt x="3125855" y="1097280"/>
                  <a:pt x="3141092" y="1104103"/>
                  <a:pt x="3152125" y="1115135"/>
                </a:cubicBezTo>
                <a:lnTo>
                  <a:pt x="3169980" y="1158240"/>
                </a:lnTo>
                <a:lnTo>
                  <a:pt x="3152125" y="1201345"/>
                </a:lnTo>
                <a:cubicBezTo>
                  <a:pt x="3141092" y="1212377"/>
                  <a:pt x="3125855" y="1219200"/>
                  <a:pt x="3109021" y="1219200"/>
                </a:cubicBezTo>
                <a:cubicBezTo>
                  <a:pt x="3075352" y="1219200"/>
                  <a:pt x="3048059" y="1191907"/>
                  <a:pt x="3048059" y="1158240"/>
                </a:cubicBezTo>
                <a:cubicBezTo>
                  <a:pt x="3048059" y="1124573"/>
                  <a:pt x="3075352" y="1097280"/>
                  <a:pt x="3109021" y="1097280"/>
                </a:cubicBezTo>
                <a:close/>
                <a:moveTo>
                  <a:pt x="2865180" y="1097280"/>
                </a:moveTo>
                <a:cubicBezTo>
                  <a:pt x="2882011" y="1097280"/>
                  <a:pt x="2897259" y="1104103"/>
                  <a:pt x="2908288" y="1115135"/>
                </a:cubicBezTo>
                <a:lnTo>
                  <a:pt x="2926139" y="1158238"/>
                </a:lnTo>
                <a:lnTo>
                  <a:pt x="2943995" y="1115135"/>
                </a:lnTo>
                <a:cubicBezTo>
                  <a:pt x="2955027" y="1104103"/>
                  <a:pt x="2970266" y="1097280"/>
                  <a:pt x="2987101" y="1097280"/>
                </a:cubicBezTo>
                <a:cubicBezTo>
                  <a:pt x="3020766" y="1097280"/>
                  <a:pt x="3048059" y="1124573"/>
                  <a:pt x="3048059" y="1158240"/>
                </a:cubicBezTo>
                <a:cubicBezTo>
                  <a:pt x="3048059" y="1191907"/>
                  <a:pt x="3020766" y="1219200"/>
                  <a:pt x="2987101" y="1219200"/>
                </a:cubicBezTo>
                <a:cubicBezTo>
                  <a:pt x="2970266" y="1219200"/>
                  <a:pt x="2955027" y="1212377"/>
                  <a:pt x="2943995" y="1201345"/>
                </a:cubicBezTo>
                <a:lnTo>
                  <a:pt x="2926139" y="1158241"/>
                </a:lnTo>
                <a:lnTo>
                  <a:pt x="2908288" y="1201345"/>
                </a:lnTo>
                <a:cubicBezTo>
                  <a:pt x="2897259" y="1212377"/>
                  <a:pt x="2882011" y="1219200"/>
                  <a:pt x="2865180" y="1219200"/>
                </a:cubicBezTo>
                <a:cubicBezTo>
                  <a:pt x="2831516" y="1219200"/>
                  <a:pt x="2804221" y="1191907"/>
                  <a:pt x="2804221" y="1158240"/>
                </a:cubicBezTo>
                <a:cubicBezTo>
                  <a:pt x="2804221" y="1124573"/>
                  <a:pt x="2831516" y="1097280"/>
                  <a:pt x="2865180" y="1097280"/>
                </a:cubicBezTo>
                <a:close/>
                <a:moveTo>
                  <a:pt x="2621340" y="1097280"/>
                </a:moveTo>
                <a:cubicBezTo>
                  <a:pt x="2638173" y="1097280"/>
                  <a:pt x="2653413" y="1104103"/>
                  <a:pt x="2664444" y="1115135"/>
                </a:cubicBezTo>
                <a:lnTo>
                  <a:pt x="2682299" y="1158239"/>
                </a:lnTo>
                <a:lnTo>
                  <a:pt x="2700155" y="1115135"/>
                </a:lnTo>
                <a:cubicBezTo>
                  <a:pt x="2711185" y="1104103"/>
                  <a:pt x="2726431" y="1097280"/>
                  <a:pt x="2743260" y="1097280"/>
                </a:cubicBezTo>
                <a:cubicBezTo>
                  <a:pt x="2776928" y="1097280"/>
                  <a:pt x="2804221" y="1124573"/>
                  <a:pt x="2804221" y="1158240"/>
                </a:cubicBezTo>
                <a:cubicBezTo>
                  <a:pt x="2804221" y="1191907"/>
                  <a:pt x="2776928" y="1219200"/>
                  <a:pt x="2743260" y="1219200"/>
                </a:cubicBezTo>
                <a:cubicBezTo>
                  <a:pt x="2726431" y="1219200"/>
                  <a:pt x="2711185" y="1212377"/>
                  <a:pt x="2700155" y="1201345"/>
                </a:cubicBezTo>
                <a:lnTo>
                  <a:pt x="2682299" y="1158240"/>
                </a:lnTo>
                <a:lnTo>
                  <a:pt x="2664444" y="1201345"/>
                </a:lnTo>
                <a:cubicBezTo>
                  <a:pt x="2653413" y="1212377"/>
                  <a:pt x="2638173" y="1219200"/>
                  <a:pt x="2621340" y="1219200"/>
                </a:cubicBezTo>
                <a:cubicBezTo>
                  <a:pt x="2604507" y="1219200"/>
                  <a:pt x="2589267" y="1212377"/>
                  <a:pt x="2578235" y="1201345"/>
                </a:cubicBezTo>
                <a:lnTo>
                  <a:pt x="2560381" y="1158240"/>
                </a:lnTo>
                <a:lnTo>
                  <a:pt x="2578235" y="1115135"/>
                </a:lnTo>
                <a:cubicBezTo>
                  <a:pt x="2589267" y="1104103"/>
                  <a:pt x="2604507" y="1097280"/>
                  <a:pt x="2621340" y="1097280"/>
                </a:cubicBezTo>
                <a:close/>
                <a:moveTo>
                  <a:pt x="2499423" y="1097280"/>
                </a:moveTo>
                <a:cubicBezTo>
                  <a:pt x="2516255" y="1097280"/>
                  <a:pt x="2531496" y="1104103"/>
                  <a:pt x="2542527" y="1115135"/>
                </a:cubicBezTo>
                <a:lnTo>
                  <a:pt x="2560381" y="1158240"/>
                </a:lnTo>
                <a:lnTo>
                  <a:pt x="2542527" y="1201345"/>
                </a:lnTo>
                <a:cubicBezTo>
                  <a:pt x="2531496" y="1212377"/>
                  <a:pt x="2516255" y="1219200"/>
                  <a:pt x="2499423" y="1219200"/>
                </a:cubicBezTo>
                <a:cubicBezTo>
                  <a:pt x="2482590" y="1219200"/>
                  <a:pt x="2467350" y="1212377"/>
                  <a:pt x="2456319" y="1201345"/>
                </a:cubicBezTo>
                <a:lnTo>
                  <a:pt x="2438464" y="1158240"/>
                </a:lnTo>
                <a:lnTo>
                  <a:pt x="2456319" y="1115135"/>
                </a:lnTo>
                <a:cubicBezTo>
                  <a:pt x="2467350" y="1104103"/>
                  <a:pt x="2482590" y="1097280"/>
                  <a:pt x="2499423" y="1097280"/>
                </a:cubicBezTo>
                <a:close/>
                <a:moveTo>
                  <a:pt x="2377505" y="1097280"/>
                </a:moveTo>
                <a:cubicBezTo>
                  <a:pt x="2394339" y="1097280"/>
                  <a:pt x="2409579" y="1104103"/>
                  <a:pt x="2420609" y="1115135"/>
                </a:cubicBezTo>
                <a:lnTo>
                  <a:pt x="2438464" y="1158240"/>
                </a:lnTo>
                <a:lnTo>
                  <a:pt x="2420609" y="1201345"/>
                </a:lnTo>
                <a:cubicBezTo>
                  <a:pt x="2409579" y="1212377"/>
                  <a:pt x="2394339" y="1219200"/>
                  <a:pt x="2377505" y="1219200"/>
                </a:cubicBezTo>
                <a:cubicBezTo>
                  <a:pt x="2360673" y="1219200"/>
                  <a:pt x="2345433" y="1212377"/>
                  <a:pt x="2334401" y="1201345"/>
                </a:cubicBezTo>
                <a:lnTo>
                  <a:pt x="2316547" y="1158240"/>
                </a:lnTo>
                <a:lnTo>
                  <a:pt x="2334401" y="1115135"/>
                </a:lnTo>
                <a:cubicBezTo>
                  <a:pt x="2345433" y="1104103"/>
                  <a:pt x="2360673" y="1097280"/>
                  <a:pt x="2377505" y="1097280"/>
                </a:cubicBezTo>
                <a:close/>
                <a:moveTo>
                  <a:pt x="2255587" y="1097280"/>
                </a:moveTo>
                <a:cubicBezTo>
                  <a:pt x="2272421" y="1097280"/>
                  <a:pt x="2287661" y="1104103"/>
                  <a:pt x="2298693" y="1115135"/>
                </a:cubicBezTo>
                <a:lnTo>
                  <a:pt x="2316547" y="1158240"/>
                </a:lnTo>
                <a:lnTo>
                  <a:pt x="2298693" y="1201345"/>
                </a:lnTo>
                <a:cubicBezTo>
                  <a:pt x="2287661" y="1212377"/>
                  <a:pt x="2272421" y="1219200"/>
                  <a:pt x="2255587" y="1219200"/>
                </a:cubicBezTo>
                <a:cubicBezTo>
                  <a:pt x="2238754" y="1219200"/>
                  <a:pt x="2223514" y="1212377"/>
                  <a:pt x="2212480" y="1201345"/>
                </a:cubicBezTo>
                <a:lnTo>
                  <a:pt x="2194628" y="1158240"/>
                </a:lnTo>
                <a:lnTo>
                  <a:pt x="2212480" y="1115135"/>
                </a:lnTo>
                <a:cubicBezTo>
                  <a:pt x="2223514" y="1104103"/>
                  <a:pt x="2238754" y="1097280"/>
                  <a:pt x="2255587" y="1097280"/>
                </a:cubicBezTo>
                <a:close/>
                <a:moveTo>
                  <a:pt x="2011727" y="1097280"/>
                </a:moveTo>
                <a:cubicBezTo>
                  <a:pt x="2028561" y="1097280"/>
                  <a:pt x="2043801" y="1104103"/>
                  <a:pt x="2054833" y="1115135"/>
                </a:cubicBezTo>
                <a:lnTo>
                  <a:pt x="2072687" y="1158238"/>
                </a:lnTo>
                <a:lnTo>
                  <a:pt x="2090542" y="1115135"/>
                </a:lnTo>
                <a:cubicBezTo>
                  <a:pt x="2101590" y="1104103"/>
                  <a:pt x="2116833" y="1097280"/>
                  <a:pt x="2133669" y="1097280"/>
                </a:cubicBezTo>
                <a:cubicBezTo>
                  <a:pt x="2150501" y="1097280"/>
                  <a:pt x="2165744" y="1104103"/>
                  <a:pt x="2176774" y="1115135"/>
                </a:cubicBezTo>
                <a:lnTo>
                  <a:pt x="2194628" y="1158240"/>
                </a:lnTo>
                <a:lnTo>
                  <a:pt x="2176774" y="1201345"/>
                </a:lnTo>
                <a:cubicBezTo>
                  <a:pt x="2165744" y="1212377"/>
                  <a:pt x="2150501" y="1219200"/>
                  <a:pt x="2133669" y="1219200"/>
                </a:cubicBezTo>
                <a:cubicBezTo>
                  <a:pt x="2116833" y="1219200"/>
                  <a:pt x="2101590" y="1212377"/>
                  <a:pt x="2090542" y="1201345"/>
                </a:cubicBezTo>
                <a:lnTo>
                  <a:pt x="2072687" y="1158241"/>
                </a:lnTo>
                <a:lnTo>
                  <a:pt x="2054833" y="1201345"/>
                </a:lnTo>
                <a:cubicBezTo>
                  <a:pt x="2043801" y="1212377"/>
                  <a:pt x="2028561" y="1219200"/>
                  <a:pt x="2011727" y="1219200"/>
                </a:cubicBezTo>
                <a:cubicBezTo>
                  <a:pt x="1978059" y="1219200"/>
                  <a:pt x="1950769" y="1191907"/>
                  <a:pt x="1950769" y="1158240"/>
                </a:cubicBezTo>
                <a:cubicBezTo>
                  <a:pt x="1950769" y="1124573"/>
                  <a:pt x="1978059" y="1097280"/>
                  <a:pt x="2011727" y="1097280"/>
                </a:cubicBezTo>
                <a:close/>
                <a:moveTo>
                  <a:pt x="1889806" y="1097280"/>
                </a:moveTo>
                <a:cubicBezTo>
                  <a:pt x="1923473" y="1097280"/>
                  <a:pt x="1950769" y="1124573"/>
                  <a:pt x="1950769" y="1158240"/>
                </a:cubicBezTo>
                <a:cubicBezTo>
                  <a:pt x="1950769" y="1191907"/>
                  <a:pt x="1923473" y="1219200"/>
                  <a:pt x="1889806" y="1219200"/>
                </a:cubicBezTo>
                <a:cubicBezTo>
                  <a:pt x="1872973" y="1219200"/>
                  <a:pt x="1857733" y="1212377"/>
                  <a:pt x="1846701" y="1201345"/>
                </a:cubicBezTo>
                <a:lnTo>
                  <a:pt x="1828847" y="1158240"/>
                </a:lnTo>
                <a:lnTo>
                  <a:pt x="1846701" y="1115135"/>
                </a:lnTo>
                <a:cubicBezTo>
                  <a:pt x="1857733" y="1104103"/>
                  <a:pt x="1872973" y="1097280"/>
                  <a:pt x="1889806" y="1097280"/>
                </a:cubicBezTo>
                <a:close/>
                <a:moveTo>
                  <a:pt x="1767887" y="1097280"/>
                </a:moveTo>
                <a:cubicBezTo>
                  <a:pt x="1784720" y="1097280"/>
                  <a:pt x="1799961" y="1104103"/>
                  <a:pt x="1810992" y="1115135"/>
                </a:cubicBezTo>
                <a:lnTo>
                  <a:pt x="1828847" y="1158240"/>
                </a:lnTo>
                <a:lnTo>
                  <a:pt x="1810992" y="1201345"/>
                </a:lnTo>
                <a:cubicBezTo>
                  <a:pt x="1799961" y="1212377"/>
                  <a:pt x="1784720" y="1219200"/>
                  <a:pt x="1767887" y="1219200"/>
                </a:cubicBezTo>
                <a:cubicBezTo>
                  <a:pt x="1751053" y="1219200"/>
                  <a:pt x="1735814" y="1212377"/>
                  <a:pt x="1724782" y="1201345"/>
                </a:cubicBezTo>
                <a:lnTo>
                  <a:pt x="1706928" y="1158240"/>
                </a:lnTo>
                <a:lnTo>
                  <a:pt x="1724782" y="1115135"/>
                </a:lnTo>
                <a:cubicBezTo>
                  <a:pt x="1735814" y="1104103"/>
                  <a:pt x="1751053" y="1097280"/>
                  <a:pt x="1767887" y="1097280"/>
                </a:cubicBezTo>
                <a:close/>
                <a:moveTo>
                  <a:pt x="1645968" y="1097280"/>
                </a:moveTo>
                <a:cubicBezTo>
                  <a:pt x="1662801" y="1097280"/>
                  <a:pt x="1678041" y="1104103"/>
                  <a:pt x="1689073" y="1115135"/>
                </a:cubicBezTo>
                <a:lnTo>
                  <a:pt x="1706928" y="1158240"/>
                </a:lnTo>
                <a:lnTo>
                  <a:pt x="1689073" y="1201345"/>
                </a:lnTo>
                <a:cubicBezTo>
                  <a:pt x="1678041" y="1212377"/>
                  <a:pt x="1662801" y="1219200"/>
                  <a:pt x="1645968" y="1219200"/>
                </a:cubicBezTo>
                <a:cubicBezTo>
                  <a:pt x="1629135" y="1219200"/>
                  <a:pt x="1613895" y="1212377"/>
                  <a:pt x="1602863" y="1201345"/>
                </a:cubicBezTo>
                <a:lnTo>
                  <a:pt x="1585008" y="1158240"/>
                </a:lnTo>
                <a:lnTo>
                  <a:pt x="1602863" y="1115135"/>
                </a:lnTo>
                <a:cubicBezTo>
                  <a:pt x="1613895" y="1104103"/>
                  <a:pt x="1629135" y="1097280"/>
                  <a:pt x="1645968" y="1097280"/>
                </a:cubicBezTo>
                <a:close/>
                <a:moveTo>
                  <a:pt x="1524049" y="1097280"/>
                </a:moveTo>
                <a:cubicBezTo>
                  <a:pt x="1540882" y="1097280"/>
                  <a:pt x="1556122" y="1104103"/>
                  <a:pt x="1567153" y="1115135"/>
                </a:cubicBezTo>
                <a:lnTo>
                  <a:pt x="1585008" y="1158240"/>
                </a:lnTo>
                <a:lnTo>
                  <a:pt x="1567153" y="1201345"/>
                </a:lnTo>
                <a:cubicBezTo>
                  <a:pt x="1556122" y="1212377"/>
                  <a:pt x="1540882" y="1219200"/>
                  <a:pt x="1524049" y="1219200"/>
                </a:cubicBezTo>
                <a:cubicBezTo>
                  <a:pt x="1507215" y="1219200"/>
                  <a:pt x="1491976" y="1212377"/>
                  <a:pt x="1480944" y="1201345"/>
                </a:cubicBezTo>
                <a:lnTo>
                  <a:pt x="1463089" y="1158240"/>
                </a:lnTo>
                <a:lnTo>
                  <a:pt x="1480944" y="1115135"/>
                </a:lnTo>
                <a:cubicBezTo>
                  <a:pt x="1491976" y="1104103"/>
                  <a:pt x="1507215" y="1097280"/>
                  <a:pt x="1524049" y="1097280"/>
                </a:cubicBezTo>
                <a:close/>
                <a:moveTo>
                  <a:pt x="1402129" y="1097280"/>
                </a:moveTo>
                <a:cubicBezTo>
                  <a:pt x="1418963" y="1097280"/>
                  <a:pt x="1434203" y="1104103"/>
                  <a:pt x="1445235" y="1115135"/>
                </a:cubicBezTo>
                <a:lnTo>
                  <a:pt x="1463089" y="1158240"/>
                </a:lnTo>
                <a:lnTo>
                  <a:pt x="1445235" y="1201345"/>
                </a:lnTo>
                <a:cubicBezTo>
                  <a:pt x="1434203" y="1212377"/>
                  <a:pt x="1418963" y="1219200"/>
                  <a:pt x="1402129" y="1219200"/>
                </a:cubicBezTo>
                <a:cubicBezTo>
                  <a:pt x="1385297" y="1219200"/>
                  <a:pt x="1370057" y="1212377"/>
                  <a:pt x="1359025" y="1201345"/>
                </a:cubicBezTo>
                <a:lnTo>
                  <a:pt x="1341170" y="1158240"/>
                </a:lnTo>
                <a:lnTo>
                  <a:pt x="1359025" y="1115135"/>
                </a:lnTo>
                <a:cubicBezTo>
                  <a:pt x="1370057" y="1104103"/>
                  <a:pt x="1385297" y="1097280"/>
                  <a:pt x="1402129" y="1097280"/>
                </a:cubicBezTo>
                <a:close/>
                <a:moveTo>
                  <a:pt x="1280210" y="1097280"/>
                </a:moveTo>
                <a:cubicBezTo>
                  <a:pt x="1297044" y="1097280"/>
                  <a:pt x="1312284" y="1104103"/>
                  <a:pt x="1323315" y="1115135"/>
                </a:cubicBezTo>
                <a:lnTo>
                  <a:pt x="1341170" y="1158240"/>
                </a:lnTo>
                <a:lnTo>
                  <a:pt x="1323315" y="1201345"/>
                </a:lnTo>
                <a:cubicBezTo>
                  <a:pt x="1312284" y="1212377"/>
                  <a:pt x="1297044" y="1219200"/>
                  <a:pt x="1280210" y="1219200"/>
                </a:cubicBezTo>
                <a:cubicBezTo>
                  <a:pt x="1263377" y="1219200"/>
                  <a:pt x="1248137" y="1212377"/>
                  <a:pt x="1237106" y="1201345"/>
                </a:cubicBezTo>
                <a:lnTo>
                  <a:pt x="1219251" y="1158240"/>
                </a:lnTo>
                <a:lnTo>
                  <a:pt x="1237106" y="1115135"/>
                </a:lnTo>
                <a:cubicBezTo>
                  <a:pt x="1248137" y="1104103"/>
                  <a:pt x="1263377" y="1097280"/>
                  <a:pt x="1280210" y="1097280"/>
                </a:cubicBezTo>
                <a:close/>
                <a:moveTo>
                  <a:pt x="1158292" y="1097280"/>
                </a:moveTo>
                <a:cubicBezTo>
                  <a:pt x="1175125" y="1097280"/>
                  <a:pt x="1190365" y="1104103"/>
                  <a:pt x="1201396" y="1115135"/>
                </a:cubicBezTo>
                <a:lnTo>
                  <a:pt x="1219251" y="1158240"/>
                </a:lnTo>
                <a:lnTo>
                  <a:pt x="1201396" y="1201345"/>
                </a:lnTo>
                <a:cubicBezTo>
                  <a:pt x="1190365" y="1212377"/>
                  <a:pt x="1175125" y="1219200"/>
                  <a:pt x="1158292" y="1219200"/>
                </a:cubicBezTo>
                <a:cubicBezTo>
                  <a:pt x="1141458" y="1219200"/>
                  <a:pt x="1126218" y="1212377"/>
                  <a:pt x="1115187" y="1201345"/>
                </a:cubicBezTo>
                <a:lnTo>
                  <a:pt x="1097332" y="1158240"/>
                </a:lnTo>
                <a:lnTo>
                  <a:pt x="1115187" y="1115135"/>
                </a:lnTo>
                <a:cubicBezTo>
                  <a:pt x="1126218" y="1104103"/>
                  <a:pt x="1141458" y="1097280"/>
                  <a:pt x="1158292" y="1097280"/>
                </a:cubicBezTo>
                <a:close/>
                <a:moveTo>
                  <a:pt x="1036372" y="1097280"/>
                </a:moveTo>
                <a:cubicBezTo>
                  <a:pt x="1053206" y="1097280"/>
                  <a:pt x="1068446" y="1104103"/>
                  <a:pt x="1079477" y="1115135"/>
                </a:cubicBezTo>
                <a:lnTo>
                  <a:pt x="1097332" y="1158240"/>
                </a:lnTo>
                <a:lnTo>
                  <a:pt x="1079477" y="1201345"/>
                </a:lnTo>
                <a:cubicBezTo>
                  <a:pt x="1068446" y="1212377"/>
                  <a:pt x="1053206" y="1219200"/>
                  <a:pt x="1036372" y="1219200"/>
                </a:cubicBezTo>
                <a:cubicBezTo>
                  <a:pt x="1019539" y="1219200"/>
                  <a:pt x="1004299" y="1212377"/>
                  <a:pt x="993267" y="1201345"/>
                </a:cubicBezTo>
                <a:lnTo>
                  <a:pt x="975413" y="1158240"/>
                </a:lnTo>
                <a:lnTo>
                  <a:pt x="993267" y="1115135"/>
                </a:lnTo>
                <a:cubicBezTo>
                  <a:pt x="1004299" y="1104103"/>
                  <a:pt x="1019539" y="1097280"/>
                  <a:pt x="1036372" y="1097280"/>
                </a:cubicBezTo>
                <a:close/>
                <a:moveTo>
                  <a:pt x="914453" y="1097280"/>
                </a:moveTo>
                <a:cubicBezTo>
                  <a:pt x="931287" y="1097280"/>
                  <a:pt x="946527" y="1104103"/>
                  <a:pt x="957558" y="1115135"/>
                </a:cubicBezTo>
                <a:lnTo>
                  <a:pt x="975413" y="1158240"/>
                </a:lnTo>
                <a:lnTo>
                  <a:pt x="957558" y="1201345"/>
                </a:lnTo>
                <a:cubicBezTo>
                  <a:pt x="946527" y="1212377"/>
                  <a:pt x="931287" y="1219200"/>
                  <a:pt x="914453" y="1219200"/>
                </a:cubicBezTo>
                <a:cubicBezTo>
                  <a:pt x="897620" y="1219200"/>
                  <a:pt x="882380" y="1212377"/>
                  <a:pt x="871348" y="1201345"/>
                </a:cubicBezTo>
                <a:lnTo>
                  <a:pt x="853494" y="1158240"/>
                </a:lnTo>
                <a:lnTo>
                  <a:pt x="871348" y="1115135"/>
                </a:lnTo>
                <a:cubicBezTo>
                  <a:pt x="882380" y="1104103"/>
                  <a:pt x="897620" y="1097280"/>
                  <a:pt x="914453" y="1097280"/>
                </a:cubicBezTo>
                <a:close/>
                <a:moveTo>
                  <a:pt x="792534" y="1097280"/>
                </a:moveTo>
                <a:cubicBezTo>
                  <a:pt x="809368" y="1097280"/>
                  <a:pt x="824607" y="1104103"/>
                  <a:pt x="835639" y="1115135"/>
                </a:cubicBezTo>
                <a:lnTo>
                  <a:pt x="853494" y="1158240"/>
                </a:lnTo>
                <a:lnTo>
                  <a:pt x="835639" y="1201345"/>
                </a:lnTo>
                <a:cubicBezTo>
                  <a:pt x="824607" y="1212377"/>
                  <a:pt x="809368" y="1219200"/>
                  <a:pt x="792534" y="1219200"/>
                </a:cubicBezTo>
                <a:cubicBezTo>
                  <a:pt x="758867" y="1219200"/>
                  <a:pt x="731575" y="1191907"/>
                  <a:pt x="731575" y="1158240"/>
                </a:cubicBezTo>
                <a:cubicBezTo>
                  <a:pt x="731575" y="1124573"/>
                  <a:pt x="758867" y="1097280"/>
                  <a:pt x="792534" y="1097280"/>
                </a:cubicBezTo>
                <a:close/>
                <a:moveTo>
                  <a:pt x="670615" y="1097280"/>
                </a:moveTo>
                <a:cubicBezTo>
                  <a:pt x="704282" y="1097280"/>
                  <a:pt x="731575" y="1124573"/>
                  <a:pt x="731575" y="1158240"/>
                </a:cubicBezTo>
                <a:cubicBezTo>
                  <a:pt x="731575" y="1191907"/>
                  <a:pt x="704282" y="1219200"/>
                  <a:pt x="670615" y="1219200"/>
                </a:cubicBezTo>
                <a:cubicBezTo>
                  <a:pt x="653782" y="1219200"/>
                  <a:pt x="638542" y="1212377"/>
                  <a:pt x="627510" y="1201345"/>
                </a:cubicBezTo>
                <a:lnTo>
                  <a:pt x="609655" y="1158240"/>
                </a:lnTo>
                <a:lnTo>
                  <a:pt x="627510" y="1115135"/>
                </a:lnTo>
                <a:cubicBezTo>
                  <a:pt x="638542" y="1104103"/>
                  <a:pt x="653782" y="1097280"/>
                  <a:pt x="670615" y="1097280"/>
                </a:cubicBezTo>
                <a:close/>
                <a:moveTo>
                  <a:pt x="548696" y="1097280"/>
                </a:moveTo>
                <a:cubicBezTo>
                  <a:pt x="565530" y="1097280"/>
                  <a:pt x="580769" y="1104103"/>
                  <a:pt x="591801" y="1115135"/>
                </a:cubicBezTo>
                <a:lnTo>
                  <a:pt x="609655" y="1158240"/>
                </a:lnTo>
                <a:lnTo>
                  <a:pt x="591801" y="1201345"/>
                </a:lnTo>
                <a:cubicBezTo>
                  <a:pt x="580769" y="1212377"/>
                  <a:pt x="565530" y="1219200"/>
                  <a:pt x="548696" y="1219200"/>
                </a:cubicBezTo>
                <a:cubicBezTo>
                  <a:pt x="531863" y="1219200"/>
                  <a:pt x="516623" y="1212377"/>
                  <a:pt x="505591" y="1201345"/>
                </a:cubicBezTo>
                <a:lnTo>
                  <a:pt x="487737" y="1158240"/>
                </a:lnTo>
                <a:lnTo>
                  <a:pt x="505591" y="1115135"/>
                </a:lnTo>
                <a:cubicBezTo>
                  <a:pt x="516623" y="1104103"/>
                  <a:pt x="531863" y="1097280"/>
                  <a:pt x="548696" y="1097280"/>
                </a:cubicBezTo>
                <a:close/>
                <a:moveTo>
                  <a:pt x="426777" y="1097280"/>
                </a:moveTo>
                <a:cubicBezTo>
                  <a:pt x="443610" y="1097280"/>
                  <a:pt x="458850" y="1104103"/>
                  <a:pt x="469882" y="1115135"/>
                </a:cubicBezTo>
                <a:lnTo>
                  <a:pt x="487737" y="1158240"/>
                </a:lnTo>
                <a:lnTo>
                  <a:pt x="469882" y="1201345"/>
                </a:lnTo>
                <a:cubicBezTo>
                  <a:pt x="458850" y="1212377"/>
                  <a:pt x="443610" y="1219200"/>
                  <a:pt x="426777" y="1219200"/>
                </a:cubicBezTo>
                <a:cubicBezTo>
                  <a:pt x="409944" y="1219200"/>
                  <a:pt x="394704" y="1212377"/>
                  <a:pt x="383672" y="1201345"/>
                </a:cubicBezTo>
                <a:lnTo>
                  <a:pt x="365818" y="1158240"/>
                </a:lnTo>
                <a:lnTo>
                  <a:pt x="383672" y="1115135"/>
                </a:lnTo>
                <a:cubicBezTo>
                  <a:pt x="394704" y="1104103"/>
                  <a:pt x="409944" y="1097280"/>
                  <a:pt x="426777" y="1097280"/>
                </a:cubicBezTo>
                <a:close/>
                <a:moveTo>
                  <a:pt x="304858" y="1097280"/>
                </a:moveTo>
                <a:cubicBezTo>
                  <a:pt x="321691" y="1097280"/>
                  <a:pt x="336931" y="1104103"/>
                  <a:pt x="347963" y="1115135"/>
                </a:cubicBezTo>
                <a:lnTo>
                  <a:pt x="365818" y="1158240"/>
                </a:lnTo>
                <a:lnTo>
                  <a:pt x="347963" y="1201345"/>
                </a:lnTo>
                <a:cubicBezTo>
                  <a:pt x="336931" y="1212377"/>
                  <a:pt x="321691" y="1219200"/>
                  <a:pt x="304858" y="1219200"/>
                </a:cubicBezTo>
                <a:cubicBezTo>
                  <a:pt x="288025" y="1219200"/>
                  <a:pt x="272785" y="1212377"/>
                  <a:pt x="261753" y="1201345"/>
                </a:cubicBezTo>
                <a:lnTo>
                  <a:pt x="243898" y="1158240"/>
                </a:lnTo>
                <a:lnTo>
                  <a:pt x="261753" y="1115135"/>
                </a:lnTo>
                <a:cubicBezTo>
                  <a:pt x="272785" y="1104103"/>
                  <a:pt x="288025" y="1097280"/>
                  <a:pt x="304858" y="1097280"/>
                </a:cubicBezTo>
                <a:close/>
                <a:moveTo>
                  <a:pt x="182939" y="1097280"/>
                </a:moveTo>
                <a:cubicBezTo>
                  <a:pt x="199772" y="1097280"/>
                  <a:pt x="215012" y="1104103"/>
                  <a:pt x="226044" y="1115135"/>
                </a:cubicBezTo>
                <a:lnTo>
                  <a:pt x="243898" y="1158240"/>
                </a:lnTo>
                <a:lnTo>
                  <a:pt x="226044" y="1201345"/>
                </a:lnTo>
                <a:cubicBezTo>
                  <a:pt x="215012" y="1212377"/>
                  <a:pt x="199772" y="1219200"/>
                  <a:pt x="182939" y="1219200"/>
                </a:cubicBezTo>
                <a:cubicBezTo>
                  <a:pt x="166106" y="1219200"/>
                  <a:pt x="150866" y="1212377"/>
                  <a:pt x="139834" y="1201345"/>
                </a:cubicBezTo>
                <a:lnTo>
                  <a:pt x="121979" y="1158240"/>
                </a:lnTo>
                <a:lnTo>
                  <a:pt x="139834" y="1115135"/>
                </a:lnTo>
                <a:cubicBezTo>
                  <a:pt x="150866" y="1104103"/>
                  <a:pt x="166106" y="1097280"/>
                  <a:pt x="182939" y="1097280"/>
                </a:cubicBezTo>
                <a:close/>
                <a:moveTo>
                  <a:pt x="61020" y="1097280"/>
                </a:moveTo>
                <a:cubicBezTo>
                  <a:pt x="77853" y="1097280"/>
                  <a:pt x="93093" y="1104103"/>
                  <a:pt x="104125" y="1115135"/>
                </a:cubicBezTo>
                <a:lnTo>
                  <a:pt x="121979" y="1158240"/>
                </a:lnTo>
                <a:lnTo>
                  <a:pt x="104125" y="1201345"/>
                </a:lnTo>
                <a:cubicBezTo>
                  <a:pt x="93093" y="1212377"/>
                  <a:pt x="77853" y="1219200"/>
                  <a:pt x="61020" y="1219200"/>
                </a:cubicBezTo>
                <a:cubicBezTo>
                  <a:pt x="27353" y="1219200"/>
                  <a:pt x="60" y="1191907"/>
                  <a:pt x="60" y="1158240"/>
                </a:cubicBezTo>
                <a:cubicBezTo>
                  <a:pt x="60" y="1124573"/>
                  <a:pt x="27353" y="1097280"/>
                  <a:pt x="61020" y="1097280"/>
                </a:cubicBezTo>
                <a:close/>
                <a:moveTo>
                  <a:pt x="12009102" y="975360"/>
                </a:moveTo>
                <a:cubicBezTo>
                  <a:pt x="12025935" y="975360"/>
                  <a:pt x="12041175" y="982183"/>
                  <a:pt x="12052207" y="993215"/>
                </a:cubicBezTo>
                <a:lnTo>
                  <a:pt x="12070061" y="1036319"/>
                </a:lnTo>
                <a:lnTo>
                  <a:pt x="12087916" y="993215"/>
                </a:lnTo>
                <a:cubicBezTo>
                  <a:pt x="12098948" y="982183"/>
                  <a:pt x="12114187" y="975360"/>
                  <a:pt x="12131021" y="975360"/>
                </a:cubicBezTo>
                <a:cubicBezTo>
                  <a:pt x="12164688" y="975360"/>
                  <a:pt x="12191981" y="1002653"/>
                  <a:pt x="12191981" y="1036320"/>
                </a:cubicBezTo>
                <a:cubicBezTo>
                  <a:pt x="12191981" y="1069987"/>
                  <a:pt x="12164688" y="1097280"/>
                  <a:pt x="12131021" y="1097280"/>
                </a:cubicBezTo>
                <a:cubicBezTo>
                  <a:pt x="12114187" y="1097280"/>
                  <a:pt x="12098948" y="1090456"/>
                  <a:pt x="12087916" y="1079425"/>
                </a:cubicBezTo>
                <a:lnTo>
                  <a:pt x="12070061" y="1036321"/>
                </a:lnTo>
                <a:lnTo>
                  <a:pt x="12052207" y="1079425"/>
                </a:lnTo>
                <a:cubicBezTo>
                  <a:pt x="12041175" y="1090456"/>
                  <a:pt x="12025935" y="1097280"/>
                  <a:pt x="12009102" y="1097280"/>
                </a:cubicBezTo>
                <a:cubicBezTo>
                  <a:pt x="11975435" y="1097280"/>
                  <a:pt x="11948142" y="1069987"/>
                  <a:pt x="11948142" y="1036320"/>
                </a:cubicBezTo>
                <a:cubicBezTo>
                  <a:pt x="11948142" y="1002653"/>
                  <a:pt x="11975435" y="975360"/>
                  <a:pt x="12009102" y="975360"/>
                </a:cubicBezTo>
                <a:close/>
                <a:moveTo>
                  <a:pt x="11887182" y="975360"/>
                </a:moveTo>
                <a:cubicBezTo>
                  <a:pt x="11920849" y="975360"/>
                  <a:pt x="11948142" y="1002653"/>
                  <a:pt x="11948142" y="1036320"/>
                </a:cubicBezTo>
                <a:cubicBezTo>
                  <a:pt x="11948142" y="1069987"/>
                  <a:pt x="11920849" y="1097280"/>
                  <a:pt x="11887182" y="1097280"/>
                </a:cubicBezTo>
                <a:cubicBezTo>
                  <a:pt x="11853515" y="1097280"/>
                  <a:pt x="11826222" y="1069987"/>
                  <a:pt x="11826222" y="1036320"/>
                </a:cubicBezTo>
                <a:cubicBezTo>
                  <a:pt x="11826222" y="1002653"/>
                  <a:pt x="11853515" y="975360"/>
                  <a:pt x="11887182" y="975360"/>
                </a:cubicBezTo>
                <a:close/>
                <a:moveTo>
                  <a:pt x="6522702" y="975360"/>
                </a:moveTo>
                <a:cubicBezTo>
                  <a:pt x="6556369" y="975360"/>
                  <a:pt x="6583662" y="1002653"/>
                  <a:pt x="6583662" y="1036320"/>
                </a:cubicBezTo>
                <a:cubicBezTo>
                  <a:pt x="6583662" y="1069987"/>
                  <a:pt x="6556369" y="1097280"/>
                  <a:pt x="6522702" y="1097280"/>
                </a:cubicBezTo>
                <a:cubicBezTo>
                  <a:pt x="6489035" y="1097280"/>
                  <a:pt x="6461742" y="1069987"/>
                  <a:pt x="6461742" y="1036320"/>
                </a:cubicBezTo>
                <a:cubicBezTo>
                  <a:pt x="6461742" y="1002653"/>
                  <a:pt x="6489035" y="975360"/>
                  <a:pt x="6522702" y="975360"/>
                </a:cubicBezTo>
                <a:close/>
                <a:moveTo>
                  <a:pt x="6278863" y="975360"/>
                </a:moveTo>
                <a:cubicBezTo>
                  <a:pt x="6295696" y="975360"/>
                  <a:pt x="6310936" y="982183"/>
                  <a:pt x="6321968" y="993215"/>
                </a:cubicBezTo>
                <a:lnTo>
                  <a:pt x="6339822" y="1036318"/>
                </a:lnTo>
                <a:lnTo>
                  <a:pt x="6357676" y="993215"/>
                </a:lnTo>
                <a:cubicBezTo>
                  <a:pt x="6368708" y="982183"/>
                  <a:pt x="6383948" y="975360"/>
                  <a:pt x="6400782" y="975360"/>
                </a:cubicBezTo>
                <a:cubicBezTo>
                  <a:pt x="6434449" y="975360"/>
                  <a:pt x="6461742" y="1002653"/>
                  <a:pt x="6461742" y="1036320"/>
                </a:cubicBezTo>
                <a:cubicBezTo>
                  <a:pt x="6461742" y="1069987"/>
                  <a:pt x="6434449" y="1097280"/>
                  <a:pt x="6400782" y="1097280"/>
                </a:cubicBezTo>
                <a:cubicBezTo>
                  <a:pt x="6383948" y="1097280"/>
                  <a:pt x="6368708" y="1090456"/>
                  <a:pt x="6357676" y="1079425"/>
                </a:cubicBezTo>
                <a:lnTo>
                  <a:pt x="6339822" y="1036321"/>
                </a:lnTo>
                <a:lnTo>
                  <a:pt x="6321968" y="1079425"/>
                </a:lnTo>
                <a:cubicBezTo>
                  <a:pt x="6310936" y="1090456"/>
                  <a:pt x="6295696" y="1097280"/>
                  <a:pt x="6278863" y="1097280"/>
                </a:cubicBezTo>
                <a:cubicBezTo>
                  <a:pt x="6245196" y="1097280"/>
                  <a:pt x="6217903" y="1069987"/>
                  <a:pt x="6217903" y="1036320"/>
                </a:cubicBezTo>
                <a:cubicBezTo>
                  <a:pt x="6217903" y="1002653"/>
                  <a:pt x="6245196" y="975360"/>
                  <a:pt x="6278863" y="975360"/>
                </a:cubicBezTo>
                <a:close/>
                <a:moveTo>
                  <a:pt x="6156942" y="975360"/>
                </a:moveTo>
                <a:cubicBezTo>
                  <a:pt x="6190609" y="975360"/>
                  <a:pt x="6217902" y="1002653"/>
                  <a:pt x="6217902" y="1036320"/>
                </a:cubicBezTo>
                <a:cubicBezTo>
                  <a:pt x="6217902" y="1069987"/>
                  <a:pt x="6190609" y="1097280"/>
                  <a:pt x="6156942" y="1097280"/>
                </a:cubicBezTo>
                <a:cubicBezTo>
                  <a:pt x="6123275" y="1097280"/>
                  <a:pt x="6095982" y="1069987"/>
                  <a:pt x="6095982" y="1036320"/>
                </a:cubicBezTo>
                <a:cubicBezTo>
                  <a:pt x="6095982" y="1002653"/>
                  <a:pt x="6123275" y="975360"/>
                  <a:pt x="6156942" y="975360"/>
                </a:cubicBezTo>
                <a:close/>
                <a:moveTo>
                  <a:pt x="5913115" y="975360"/>
                </a:moveTo>
                <a:cubicBezTo>
                  <a:pt x="5929945" y="975360"/>
                  <a:pt x="5945188" y="982183"/>
                  <a:pt x="5956217" y="993215"/>
                </a:cubicBezTo>
                <a:lnTo>
                  <a:pt x="5974071" y="1036319"/>
                </a:lnTo>
                <a:lnTo>
                  <a:pt x="5991924" y="993215"/>
                </a:lnTo>
                <a:cubicBezTo>
                  <a:pt x="6002956" y="982183"/>
                  <a:pt x="6018194" y="975360"/>
                  <a:pt x="6035025" y="975360"/>
                </a:cubicBezTo>
                <a:cubicBezTo>
                  <a:pt x="6068689" y="975360"/>
                  <a:pt x="6095982" y="1002653"/>
                  <a:pt x="6095982" y="1036320"/>
                </a:cubicBezTo>
                <a:cubicBezTo>
                  <a:pt x="6095982" y="1069987"/>
                  <a:pt x="6068689" y="1097280"/>
                  <a:pt x="6035025" y="1097280"/>
                </a:cubicBezTo>
                <a:cubicBezTo>
                  <a:pt x="6018194" y="1097280"/>
                  <a:pt x="6002956" y="1090456"/>
                  <a:pt x="5991924" y="1079425"/>
                </a:cubicBezTo>
                <a:lnTo>
                  <a:pt x="5974071" y="1036321"/>
                </a:lnTo>
                <a:lnTo>
                  <a:pt x="5956217" y="1079425"/>
                </a:lnTo>
                <a:cubicBezTo>
                  <a:pt x="5945188" y="1090456"/>
                  <a:pt x="5929945" y="1097280"/>
                  <a:pt x="5913115" y="1097280"/>
                </a:cubicBezTo>
                <a:cubicBezTo>
                  <a:pt x="5879450" y="1097280"/>
                  <a:pt x="5852160" y="1069987"/>
                  <a:pt x="5852160" y="1036320"/>
                </a:cubicBezTo>
                <a:cubicBezTo>
                  <a:pt x="5852160" y="1002653"/>
                  <a:pt x="5879450" y="975360"/>
                  <a:pt x="5913115" y="975360"/>
                </a:cubicBezTo>
                <a:close/>
                <a:moveTo>
                  <a:pt x="5791204" y="975360"/>
                </a:moveTo>
                <a:cubicBezTo>
                  <a:pt x="5824868" y="975360"/>
                  <a:pt x="5852159" y="1002653"/>
                  <a:pt x="5852159" y="1036320"/>
                </a:cubicBezTo>
                <a:cubicBezTo>
                  <a:pt x="5852159" y="1069987"/>
                  <a:pt x="5824868" y="1097280"/>
                  <a:pt x="5791204" y="1097280"/>
                </a:cubicBezTo>
                <a:cubicBezTo>
                  <a:pt x="5757538" y="1097280"/>
                  <a:pt x="5730248" y="1069987"/>
                  <a:pt x="5730248" y="1036320"/>
                </a:cubicBezTo>
                <a:cubicBezTo>
                  <a:pt x="5730248" y="1002653"/>
                  <a:pt x="5757538" y="975360"/>
                  <a:pt x="5791204" y="975360"/>
                </a:cubicBezTo>
                <a:close/>
                <a:moveTo>
                  <a:pt x="5425471" y="975360"/>
                </a:moveTo>
                <a:cubicBezTo>
                  <a:pt x="5442302" y="975360"/>
                  <a:pt x="5457541" y="982183"/>
                  <a:pt x="5468573" y="993215"/>
                </a:cubicBezTo>
                <a:lnTo>
                  <a:pt x="5486427" y="1036319"/>
                </a:lnTo>
                <a:lnTo>
                  <a:pt x="5504278" y="993215"/>
                </a:lnTo>
                <a:cubicBezTo>
                  <a:pt x="5515308" y="982183"/>
                  <a:pt x="5530548" y="975360"/>
                  <a:pt x="5547381" y="975360"/>
                </a:cubicBezTo>
                <a:cubicBezTo>
                  <a:pt x="5564211" y="975360"/>
                  <a:pt x="5579452" y="982183"/>
                  <a:pt x="5590483" y="993215"/>
                </a:cubicBezTo>
                <a:lnTo>
                  <a:pt x="5608336" y="1036319"/>
                </a:lnTo>
                <a:lnTo>
                  <a:pt x="5626190" y="993215"/>
                </a:lnTo>
                <a:cubicBezTo>
                  <a:pt x="5637221" y="982183"/>
                  <a:pt x="5652458" y="975360"/>
                  <a:pt x="5669292" y="975360"/>
                </a:cubicBezTo>
                <a:cubicBezTo>
                  <a:pt x="5702957" y="975360"/>
                  <a:pt x="5730248" y="1002653"/>
                  <a:pt x="5730248" y="1036320"/>
                </a:cubicBezTo>
                <a:cubicBezTo>
                  <a:pt x="5730248" y="1069987"/>
                  <a:pt x="5702957" y="1097280"/>
                  <a:pt x="5669292" y="1097280"/>
                </a:cubicBezTo>
                <a:cubicBezTo>
                  <a:pt x="5652458" y="1097280"/>
                  <a:pt x="5637221" y="1090456"/>
                  <a:pt x="5626190" y="1079425"/>
                </a:cubicBezTo>
                <a:lnTo>
                  <a:pt x="5608336" y="1036320"/>
                </a:lnTo>
                <a:lnTo>
                  <a:pt x="5590483" y="1079425"/>
                </a:lnTo>
                <a:cubicBezTo>
                  <a:pt x="5579452" y="1090456"/>
                  <a:pt x="5564211" y="1097280"/>
                  <a:pt x="5547381" y="1097280"/>
                </a:cubicBezTo>
                <a:cubicBezTo>
                  <a:pt x="5530548" y="1097280"/>
                  <a:pt x="5515308" y="1090456"/>
                  <a:pt x="5504278" y="1079425"/>
                </a:cubicBezTo>
                <a:lnTo>
                  <a:pt x="5486427" y="1036321"/>
                </a:lnTo>
                <a:lnTo>
                  <a:pt x="5468573" y="1079425"/>
                </a:lnTo>
                <a:cubicBezTo>
                  <a:pt x="5457541" y="1090456"/>
                  <a:pt x="5442302" y="1097280"/>
                  <a:pt x="5425471" y="1097280"/>
                </a:cubicBezTo>
                <a:cubicBezTo>
                  <a:pt x="5391805" y="1097280"/>
                  <a:pt x="5364515" y="1069987"/>
                  <a:pt x="5364515" y="1036320"/>
                </a:cubicBezTo>
                <a:cubicBezTo>
                  <a:pt x="5364515" y="1002653"/>
                  <a:pt x="5391805" y="975360"/>
                  <a:pt x="5425471" y="975360"/>
                </a:cubicBezTo>
                <a:close/>
                <a:moveTo>
                  <a:pt x="5303550" y="975360"/>
                </a:moveTo>
                <a:cubicBezTo>
                  <a:pt x="5337220" y="975360"/>
                  <a:pt x="5364513" y="1002653"/>
                  <a:pt x="5364513" y="1036320"/>
                </a:cubicBezTo>
                <a:cubicBezTo>
                  <a:pt x="5364513" y="1069987"/>
                  <a:pt x="5337220" y="1097280"/>
                  <a:pt x="5303550" y="1097280"/>
                </a:cubicBezTo>
                <a:cubicBezTo>
                  <a:pt x="5269878" y="1097280"/>
                  <a:pt x="5242579" y="1069987"/>
                  <a:pt x="5242579" y="1036320"/>
                </a:cubicBezTo>
                <a:cubicBezTo>
                  <a:pt x="5242579" y="1002653"/>
                  <a:pt x="5269878" y="975360"/>
                  <a:pt x="5303550" y="975360"/>
                </a:cubicBezTo>
                <a:close/>
                <a:moveTo>
                  <a:pt x="3718618" y="975360"/>
                </a:moveTo>
                <a:cubicBezTo>
                  <a:pt x="3735445" y="975360"/>
                  <a:pt x="3750686" y="982183"/>
                  <a:pt x="3761712" y="993215"/>
                </a:cubicBezTo>
                <a:lnTo>
                  <a:pt x="3779563" y="1036318"/>
                </a:lnTo>
                <a:lnTo>
                  <a:pt x="3797414" y="993215"/>
                </a:lnTo>
                <a:cubicBezTo>
                  <a:pt x="3808446" y="982183"/>
                  <a:pt x="3823689" y="975360"/>
                  <a:pt x="3840525" y="975360"/>
                </a:cubicBezTo>
                <a:cubicBezTo>
                  <a:pt x="3874196" y="975360"/>
                  <a:pt x="3901494" y="1002653"/>
                  <a:pt x="3901494" y="1036320"/>
                </a:cubicBezTo>
                <a:cubicBezTo>
                  <a:pt x="3901494" y="1069987"/>
                  <a:pt x="3874196" y="1097280"/>
                  <a:pt x="3840525" y="1097280"/>
                </a:cubicBezTo>
                <a:cubicBezTo>
                  <a:pt x="3823689" y="1097280"/>
                  <a:pt x="3808446" y="1090456"/>
                  <a:pt x="3797414" y="1079425"/>
                </a:cubicBezTo>
                <a:lnTo>
                  <a:pt x="3779563" y="1036321"/>
                </a:lnTo>
                <a:lnTo>
                  <a:pt x="3761712" y="1079425"/>
                </a:lnTo>
                <a:cubicBezTo>
                  <a:pt x="3750686" y="1090456"/>
                  <a:pt x="3735445" y="1097280"/>
                  <a:pt x="3718618" y="1097280"/>
                </a:cubicBezTo>
                <a:cubicBezTo>
                  <a:pt x="3684955" y="1097280"/>
                  <a:pt x="3657670" y="1069987"/>
                  <a:pt x="3657670" y="1036320"/>
                </a:cubicBezTo>
                <a:cubicBezTo>
                  <a:pt x="3657670" y="1002653"/>
                  <a:pt x="3684955" y="975360"/>
                  <a:pt x="3718618" y="975360"/>
                </a:cubicBezTo>
                <a:close/>
                <a:moveTo>
                  <a:pt x="3596719" y="975360"/>
                </a:moveTo>
                <a:cubicBezTo>
                  <a:pt x="3630383" y="975360"/>
                  <a:pt x="3657670" y="1002653"/>
                  <a:pt x="3657670" y="1036320"/>
                </a:cubicBezTo>
                <a:cubicBezTo>
                  <a:pt x="3657670" y="1069987"/>
                  <a:pt x="3630383" y="1097280"/>
                  <a:pt x="3596719" y="1097280"/>
                </a:cubicBezTo>
                <a:cubicBezTo>
                  <a:pt x="3579892" y="1097280"/>
                  <a:pt x="3564655" y="1090456"/>
                  <a:pt x="3553623" y="1079425"/>
                </a:cubicBezTo>
                <a:lnTo>
                  <a:pt x="3535771" y="1036320"/>
                </a:lnTo>
                <a:lnTo>
                  <a:pt x="3553623" y="993215"/>
                </a:lnTo>
                <a:cubicBezTo>
                  <a:pt x="3564655" y="982183"/>
                  <a:pt x="3579892" y="975360"/>
                  <a:pt x="3596719" y="975360"/>
                </a:cubicBezTo>
                <a:close/>
                <a:moveTo>
                  <a:pt x="3352872" y="975360"/>
                </a:moveTo>
                <a:cubicBezTo>
                  <a:pt x="3369706" y="975360"/>
                  <a:pt x="3384947" y="982183"/>
                  <a:pt x="3395981" y="993215"/>
                </a:cubicBezTo>
                <a:lnTo>
                  <a:pt x="3413837" y="1036319"/>
                </a:lnTo>
                <a:lnTo>
                  <a:pt x="3431692" y="993215"/>
                </a:lnTo>
                <a:cubicBezTo>
                  <a:pt x="3442723" y="982183"/>
                  <a:pt x="3457961" y="975360"/>
                  <a:pt x="3474799" y="975360"/>
                </a:cubicBezTo>
                <a:cubicBezTo>
                  <a:pt x="3491636" y="975360"/>
                  <a:pt x="3506880" y="982183"/>
                  <a:pt x="3517913" y="993215"/>
                </a:cubicBezTo>
                <a:lnTo>
                  <a:pt x="3535771" y="1036320"/>
                </a:lnTo>
                <a:lnTo>
                  <a:pt x="3517913" y="1079425"/>
                </a:lnTo>
                <a:cubicBezTo>
                  <a:pt x="3506880" y="1090456"/>
                  <a:pt x="3491636" y="1097280"/>
                  <a:pt x="3474799" y="1097280"/>
                </a:cubicBezTo>
                <a:cubicBezTo>
                  <a:pt x="3457961" y="1097280"/>
                  <a:pt x="3442723" y="1090456"/>
                  <a:pt x="3431692" y="1079425"/>
                </a:cubicBezTo>
                <a:lnTo>
                  <a:pt x="3413837" y="1036320"/>
                </a:lnTo>
                <a:lnTo>
                  <a:pt x="3395981" y="1079425"/>
                </a:lnTo>
                <a:cubicBezTo>
                  <a:pt x="3384947" y="1090456"/>
                  <a:pt x="3369706" y="1097280"/>
                  <a:pt x="3352872" y="1097280"/>
                </a:cubicBezTo>
                <a:cubicBezTo>
                  <a:pt x="3336042" y="1097280"/>
                  <a:pt x="3320795" y="1090456"/>
                  <a:pt x="3309761" y="1079425"/>
                </a:cubicBezTo>
                <a:lnTo>
                  <a:pt x="3291915" y="1036320"/>
                </a:lnTo>
                <a:lnTo>
                  <a:pt x="3309761" y="993215"/>
                </a:lnTo>
                <a:cubicBezTo>
                  <a:pt x="3320795" y="982183"/>
                  <a:pt x="3336042" y="975360"/>
                  <a:pt x="3352872" y="975360"/>
                </a:cubicBezTo>
                <a:close/>
                <a:moveTo>
                  <a:pt x="3230952" y="975360"/>
                </a:moveTo>
                <a:cubicBezTo>
                  <a:pt x="3247786" y="975360"/>
                  <a:pt x="3263025" y="982183"/>
                  <a:pt x="3274056" y="993215"/>
                </a:cubicBezTo>
                <a:lnTo>
                  <a:pt x="3291915" y="1036320"/>
                </a:lnTo>
                <a:lnTo>
                  <a:pt x="3274056" y="1079425"/>
                </a:lnTo>
                <a:cubicBezTo>
                  <a:pt x="3263025" y="1090456"/>
                  <a:pt x="3247786" y="1097280"/>
                  <a:pt x="3230952" y="1097280"/>
                </a:cubicBezTo>
                <a:cubicBezTo>
                  <a:pt x="3214118" y="1097280"/>
                  <a:pt x="3198877" y="1090456"/>
                  <a:pt x="3187844" y="1079425"/>
                </a:cubicBezTo>
                <a:lnTo>
                  <a:pt x="3169989" y="1036320"/>
                </a:lnTo>
                <a:lnTo>
                  <a:pt x="3187844" y="993215"/>
                </a:lnTo>
                <a:cubicBezTo>
                  <a:pt x="3198877" y="982183"/>
                  <a:pt x="3214118" y="975360"/>
                  <a:pt x="3230952" y="975360"/>
                </a:cubicBezTo>
                <a:close/>
                <a:moveTo>
                  <a:pt x="3109029" y="975360"/>
                </a:moveTo>
                <a:cubicBezTo>
                  <a:pt x="3125863" y="975360"/>
                  <a:pt x="3141101" y="982183"/>
                  <a:pt x="3152135" y="993215"/>
                </a:cubicBezTo>
                <a:lnTo>
                  <a:pt x="3169989" y="1036320"/>
                </a:lnTo>
                <a:lnTo>
                  <a:pt x="3152135" y="1079425"/>
                </a:lnTo>
                <a:cubicBezTo>
                  <a:pt x="3141101" y="1090456"/>
                  <a:pt x="3125863" y="1097280"/>
                  <a:pt x="3109029" y="1097280"/>
                </a:cubicBezTo>
                <a:cubicBezTo>
                  <a:pt x="3075361" y="1097280"/>
                  <a:pt x="3048067" y="1069987"/>
                  <a:pt x="3048067" y="1036320"/>
                </a:cubicBezTo>
                <a:cubicBezTo>
                  <a:pt x="3048067" y="1002653"/>
                  <a:pt x="3075361" y="975360"/>
                  <a:pt x="3109029" y="975360"/>
                </a:cubicBezTo>
                <a:close/>
                <a:moveTo>
                  <a:pt x="2865189" y="975360"/>
                </a:moveTo>
                <a:cubicBezTo>
                  <a:pt x="2882021" y="975360"/>
                  <a:pt x="2897268" y="982183"/>
                  <a:pt x="2908297" y="993215"/>
                </a:cubicBezTo>
                <a:lnTo>
                  <a:pt x="2926148" y="1036318"/>
                </a:lnTo>
                <a:lnTo>
                  <a:pt x="2944005" y="993215"/>
                </a:lnTo>
                <a:cubicBezTo>
                  <a:pt x="2955035" y="982183"/>
                  <a:pt x="2970275" y="975360"/>
                  <a:pt x="2987109" y="975360"/>
                </a:cubicBezTo>
                <a:cubicBezTo>
                  <a:pt x="3020775" y="975360"/>
                  <a:pt x="3048067" y="1002653"/>
                  <a:pt x="3048067" y="1036320"/>
                </a:cubicBezTo>
                <a:cubicBezTo>
                  <a:pt x="3048067" y="1069987"/>
                  <a:pt x="3020775" y="1097280"/>
                  <a:pt x="2987109" y="1097280"/>
                </a:cubicBezTo>
                <a:cubicBezTo>
                  <a:pt x="2970275" y="1097280"/>
                  <a:pt x="2955035" y="1090456"/>
                  <a:pt x="2944005" y="1079425"/>
                </a:cubicBezTo>
                <a:lnTo>
                  <a:pt x="2926148" y="1036321"/>
                </a:lnTo>
                <a:lnTo>
                  <a:pt x="2908297" y="1079425"/>
                </a:lnTo>
                <a:cubicBezTo>
                  <a:pt x="2897268" y="1090456"/>
                  <a:pt x="2882021" y="1097280"/>
                  <a:pt x="2865189" y="1097280"/>
                </a:cubicBezTo>
                <a:cubicBezTo>
                  <a:pt x="2831525" y="1097280"/>
                  <a:pt x="2804229" y="1069987"/>
                  <a:pt x="2804229" y="1036320"/>
                </a:cubicBezTo>
                <a:cubicBezTo>
                  <a:pt x="2804229" y="1002653"/>
                  <a:pt x="2831525" y="975360"/>
                  <a:pt x="2865189" y="975360"/>
                </a:cubicBezTo>
                <a:close/>
                <a:moveTo>
                  <a:pt x="2621348" y="975360"/>
                </a:moveTo>
                <a:cubicBezTo>
                  <a:pt x="2638182" y="975360"/>
                  <a:pt x="2653421" y="982183"/>
                  <a:pt x="2664453" y="993215"/>
                </a:cubicBezTo>
                <a:lnTo>
                  <a:pt x="2682307" y="1036319"/>
                </a:lnTo>
                <a:lnTo>
                  <a:pt x="2700165" y="993215"/>
                </a:lnTo>
                <a:cubicBezTo>
                  <a:pt x="2711194" y="982183"/>
                  <a:pt x="2726441" y="975360"/>
                  <a:pt x="2743271" y="975360"/>
                </a:cubicBezTo>
                <a:cubicBezTo>
                  <a:pt x="2776936" y="975360"/>
                  <a:pt x="2804229" y="1002653"/>
                  <a:pt x="2804229" y="1036320"/>
                </a:cubicBezTo>
                <a:cubicBezTo>
                  <a:pt x="2804229" y="1069987"/>
                  <a:pt x="2776936" y="1097280"/>
                  <a:pt x="2743271" y="1097280"/>
                </a:cubicBezTo>
                <a:cubicBezTo>
                  <a:pt x="2726441" y="1097280"/>
                  <a:pt x="2711194" y="1090456"/>
                  <a:pt x="2700165" y="1079425"/>
                </a:cubicBezTo>
                <a:lnTo>
                  <a:pt x="2682307" y="1036320"/>
                </a:lnTo>
                <a:lnTo>
                  <a:pt x="2664453" y="1079425"/>
                </a:lnTo>
                <a:cubicBezTo>
                  <a:pt x="2653421" y="1090456"/>
                  <a:pt x="2638182" y="1097280"/>
                  <a:pt x="2621348" y="1097280"/>
                </a:cubicBezTo>
                <a:cubicBezTo>
                  <a:pt x="2604515" y="1097280"/>
                  <a:pt x="2589276" y="1090456"/>
                  <a:pt x="2578245" y="1079425"/>
                </a:cubicBezTo>
                <a:lnTo>
                  <a:pt x="2560390" y="1036320"/>
                </a:lnTo>
                <a:lnTo>
                  <a:pt x="2578245" y="993215"/>
                </a:lnTo>
                <a:cubicBezTo>
                  <a:pt x="2589276" y="982183"/>
                  <a:pt x="2604515" y="975360"/>
                  <a:pt x="2621348" y="975360"/>
                </a:cubicBezTo>
                <a:close/>
                <a:moveTo>
                  <a:pt x="2499432" y="975360"/>
                </a:moveTo>
                <a:cubicBezTo>
                  <a:pt x="2516265" y="975360"/>
                  <a:pt x="2531504" y="982183"/>
                  <a:pt x="2542536" y="993215"/>
                </a:cubicBezTo>
                <a:lnTo>
                  <a:pt x="2560390" y="1036320"/>
                </a:lnTo>
                <a:lnTo>
                  <a:pt x="2542536" y="1079425"/>
                </a:lnTo>
                <a:cubicBezTo>
                  <a:pt x="2531504" y="1090456"/>
                  <a:pt x="2516265" y="1097280"/>
                  <a:pt x="2499432" y="1097280"/>
                </a:cubicBezTo>
                <a:cubicBezTo>
                  <a:pt x="2482599" y="1097280"/>
                  <a:pt x="2467359" y="1090456"/>
                  <a:pt x="2456327" y="1079425"/>
                </a:cubicBezTo>
                <a:lnTo>
                  <a:pt x="2438473" y="1036320"/>
                </a:lnTo>
                <a:lnTo>
                  <a:pt x="2456327" y="993215"/>
                </a:lnTo>
                <a:cubicBezTo>
                  <a:pt x="2467359" y="982183"/>
                  <a:pt x="2482599" y="975360"/>
                  <a:pt x="2499432" y="975360"/>
                </a:cubicBezTo>
                <a:close/>
                <a:moveTo>
                  <a:pt x="2377515" y="975360"/>
                </a:moveTo>
                <a:cubicBezTo>
                  <a:pt x="2394348" y="975360"/>
                  <a:pt x="2409588" y="982183"/>
                  <a:pt x="2420619" y="993215"/>
                </a:cubicBezTo>
                <a:lnTo>
                  <a:pt x="2438473" y="1036320"/>
                </a:lnTo>
                <a:lnTo>
                  <a:pt x="2420619" y="1079425"/>
                </a:lnTo>
                <a:cubicBezTo>
                  <a:pt x="2409588" y="1090456"/>
                  <a:pt x="2394348" y="1097280"/>
                  <a:pt x="2377515" y="1097280"/>
                </a:cubicBezTo>
                <a:cubicBezTo>
                  <a:pt x="2360682" y="1097280"/>
                  <a:pt x="2345442" y="1090456"/>
                  <a:pt x="2334411" y="1079425"/>
                </a:cubicBezTo>
                <a:lnTo>
                  <a:pt x="2316556" y="1036320"/>
                </a:lnTo>
                <a:lnTo>
                  <a:pt x="2334411" y="993215"/>
                </a:lnTo>
                <a:cubicBezTo>
                  <a:pt x="2345442" y="982183"/>
                  <a:pt x="2360682" y="975360"/>
                  <a:pt x="2377515" y="975360"/>
                </a:cubicBezTo>
                <a:close/>
                <a:moveTo>
                  <a:pt x="2255597" y="975360"/>
                </a:moveTo>
                <a:cubicBezTo>
                  <a:pt x="2272431" y="975360"/>
                  <a:pt x="2287671" y="982183"/>
                  <a:pt x="2298702" y="993215"/>
                </a:cubicBezTo>
                <a:lnTo>
                  <a:pt x="2316556" y="1036320"/>
                </a:lnTo>
                <a:lnTo>
                  <a:pt x="2298702" y="1079425"/>
                </a:lnTo>
                <a:cubicBezTo>
                  <a:pt x="2287671" y="1090456"/>
                  <a:pt x="2272431" y="1097280"/>
                  <a:pt x="2255597" y="1097280"/>
                </a:cubicBezTo>
                <a:cubicBezTo>
                  <a:pt x="2238764" y="1097280"/>
                  <a:pt x="2223524" y="1090456"/>
                  <a:pt x="2212491" y="1079425"/>
                </a:cubicBezTo>
                <a:lnTo>
                  <a:pt x="2194638" y="1036320"/>
                </a:lnTo>
                <a:lnTo>
                  <a:pt x="2212491" y="993215"/>
                </a:lnTo>
                <a:cubicBezTo>
                  <a:pt x="2223524" y="982183"/>
                  <a:pt x="2238764" y="975360"/>
                  <a:pt x="2255597" y="975360"/>
                </a:cubicBezTo>
                <a:close/>
                <a:moveTo>
                  <a:pt x="2011736" y="975360"/>
                </a:moveTo>
                <a:cubicBezTo>
                  <a:pt x="2028568" y="975360"/>
                  <a:pt x="2043808" y="982183"/>
                  <a:pt x="2054840" y="993215"/>
                </a:cubicBezTo>
                <a:lnTo>
                  <a:pt x="2072695" y="1036318"/>
                </a:lnTo>
                <a:lnTo>
                  <a:pt x="2090549" y="993215"/>
                </a:lnTo>
                <a:cubicBezTo>
                  <a:pt x="2101599" y="982183"/>
                  <a:pt x="2116842" y="975360"/>
                  <a:pt x="2133677" y="975360"/>
                </a:cubicBezTo>
                <a:cubicBezTo>
                  <a:pt x="2150511" y="975360"/>
                  <a:pt x="2165753" y="982183"/>
                  <a:pt x="2176784" y="993215"/>
                </a:cubicBezTo>
                <a:lnTo>
                  <a:pt x="2194638" y="1036320"/>
                </a:lnTo>
                <a:lnTo>
                  <a:pt x="2176784" y="1079425"/>
                </a:lnTo>
                <a:cubicBezTo>
                  <a:pt x="2165753" y="1090456"/>
                  <a:pt x="2150511" y="1097280"/>
                  <a:pt x="2133677" y="1097280"/>
                </a:cubicBezTo>
                <a:cubicBezTo>
                  <a:pt x="2116842" y="1097280"/>
                  <a:pt x="2101599" y="1090456"/>
                  <a:pt x="2090549" y="1079425"/>
                </a:cubicBezTo>
                <a:lnTo>
                  <a:pt x="2072695" y="1036321"/>
                </a:lnTo>
                <a:lnTo>
                  <a:pt x="2054840" y="1079425"/>
                </a:lnTo>
                <a:cubicBezTo>
                  <a:pt x="2043808" y="1090456"/>
                  <a:pt x="2028568" y="1097280"/>
                  <a:pt x="2011736" y="1097280"/>
                </a:cubicBezTo>
                <a:cubicBezTo>
                  <a:pt x="1978067" y="1097280"/>
                  <a:pt x="1950777" y="1069987"/>
                  <a:pt x="1950777" y="1036320"/>
                </a:cubicBezTo>
                <a:cubicBezTo>
                  <a:pt x="1950777" y="1002653"/>
                  <a:pt x="1978067" y="975360"/>
                  <a:pt x="2011736" y="975360"/>
                </a:cubicBezTo>
                <a:close/>
                <a:moveTo>
                  <a:pt x="1889813" y="975360"/>
                </a:moveTo>
                <a:cubicBezTo>
                  <a:pt x="1923480" y="975360"/>
                  <a:pt x="1950775" y="1002653"/>
                  <a:pt x="1950775" y="1036320"/>
                </a:cubicBezTo>
                <a:cubicBezTo>
                  <a:pt x="1950775" y="1069987"/>
                  <a:pt x="1923480" y="1097280"/>
                  <a:pt x="1889813" y="1097280"/>
                </a:cubicBezTo>
                <a:cubicBezTo>
                  <a:pt x="1872980" y="1097280"/>
                  <a:pt x="1857740" y="1090456"/>
                  <a:pt x="1846708" y="1079425"/>
                </a:cubicBezTo>
                <a:lnTo>
                  <a:pt x="1828853" y="1036320"/>
                </a:lnTo>
                <a:lnTo>
                  <a:pt x="1846708" y="993215"/>
                </a:lnTo>
                <a:cubicBezTo>
                  <a:pt x="1857740" y="982183"/>
                  <a:pt x="1872980" y="975360"/>
                  <a:pt x="1889813" y="975360"/>
                </a:cubicBezTo>
                <a:close/>
                <a:moveTo>
                  <a:pt x="1767894" y="975360"/>
                </a:moveTo>
                <a:cubicBezTo>
                  <a:pt x="1784728" y="975360"/>
                  <a:pt x="1799967" y="982183"/>
                  <a:pt x="1810999" y="993215"/>
                </a:cubicBezTo>
                <a:lnTo>
                  <a:pt x="1828853" y="1036320"/>
                </a:lnTo>
                <a:lnTo>
                  <a:pt x="1810999" y="1079425"/>
                </a:lnTo>
                <a:cubicBezTo>
                  <a:pt x="1799967" y="1090456"/>
                  <a:pt x="1784728" y="1097280"/>
                  <a:pt x="1767894" y="1097280"/>
                </a:cubicBezTo>
                <a:cubicBezTo>
                  <a:pt x="1751061" y="1097280"/>
                  <a:pt x="1735821" y="1090456"/>
                  <a:pt x="1724789" y="1079425"/>
                </a:cubicBezTo>
                <a:lnTo>
                  <a:pt x="1706935" y="1036320"/>
                </a:lnTo>
                <a:lnTo>
                  <a:pt x="1724789" y="993215"/>
                </a:lnTo>
                <a:cubicBezTo>
                  <a:pt x="1735821" y="982183"/>
                  <a:pt x="1751061" y="975360"/>
                  <a:pt x="1767894" y="975360"/>
                </a:cubicBezTo>
                <a:close/>
                <a:moveTo>
                  <a:pt x="1645975" y="975360"/>
                </a:moveTo>
                <a:cubicBezTo>
                  <a:pt x="1662808" y="975360"/>
                  <a:pt x="1678049" y="982183"/>
                  <a:pt x="1689080" y="993215"/>
                </a:cubicBezTo>
                <a:lnTo>
                  <a:pt x="1706935" y="1036320"/>
                </a:lnTo>
                <a:lnTo>
                  <a:pt x="1689080" y="1079425"/>
                </a:lnTo>
                <a:cubicBezTo>
                  <a:pt x="1678049" y="1090456"/>
                  <a:pt x="1662808" y="1097280"/>
                  <a:pt x="1645975" y="1097280"/>
                </a:cubicBezTo>
                <a:cubicBezTo>
                  <a:pt x="1629142" y="1097280"/>
                  <a:pt x="1613902" y="1090456"/>
                  <a:pt x="1602870" y="1079425"/>
                </a:cubicBezTo>
                <a:lnTo>
                  <a:pt x="1585016" y="1036320"/>
                </a:lnTo>
                <a:lnTo>
                  <a:pt x="1602870" y="993215"/>
                </a:lnTo>
                <a:cubicBezTo>
                  <a:pt x="1613902" y="982183"/>
                  <a:pt x="1629142" y="975360"/>
                  <a:pt x="1645975" y="975360"/>
                </a:cubicBezTo>
                <a:close/>
                <a:moveTo>
                  <a:pt x="1524056" y="975360"/>
                </a:moveTo>
                <a:cubicBezTo>
                  <a:pt x="1540890" y="975360"/>
                  <a:pt x="1556129" y="982183"/>
                  <a:pt x="1567161" y="993215"/>
                </a:cubicBezTo>
                <a:lnTo>
                  <a:pt x="1585016" y="1036320"/>
                </a:lnTo>
                <a:lnTo>
                  <a:pt x="1567161" y="1079425"/>
                </a:lnTo>
                <a:cubicBezTo>
                  <a:pt x="1556129" y="1090456"/>
                  <a:pt x="1540890" y="1097280"/>
                  <a:pt x="1524056" y="1097280"/>
                </a:cubicBezTo>
                <a:cubicBezTo>
                  <a:pt x="1507223" y="1097280"/>
                  <a:pt x="1491983" y="1090456"/>
                  <a:pt x="1480951" y="1079425"/>
                </a:cubicBezTo>
                <a:lnTo>
                  <a:pt x="1463097" y="1036320"/>
                </a:lnTo>
                <a:lnTo>
                  <a:pt x="1480951" y="993215"/>
                </a:lnTo>
                <a:cubicBezTo>
                  <a:pt x="1491983" y="982183"/>
                  <a:pt x="1507223" y="975360"/>
                  <a:pt x="1524056" y="975360"/>
                </a:cubicBezTo>
                <a:close/>
                <a:moveTo>
                  <a:pt x="1402137" y="975360"/>
                </a:moveTo>
                <a:cubicBezTo>
                  <a:pt x="1418970" y="975360"/>
                  <a:pt x="1434210" y="982183"/>
                  <a:pt x="1445242" y="993215"/>
                </a:cubicBezTo>
                <a:lnTo>
                  <a:pt x="1463097" y="1036320"/>
                </a:lnTo>
                <a:lnTo>
                  <a:pt x="1445242" y="1079425"/>
                </a:lnTo>
                <a:cubicBezTo>
                  <a:pt x="1434210" y="1090456"/>
                  <a:pt x="1418970" y="1097280"/>
                  <a:pt x="1402137" y="1097280"/>
                </a:cubicBezTo>
                <a:cubicBezTo>
                  <a:pt x="1385303" y="1097280"/>
                  <a:pt x="1370064" y="1090456"/>
                  <a:pt x="1359032" y="1079425"/>
                </a:cubicBezTo>
                <a:lnTo>
                  <a:pt x="1341177" y="1036320"/>
                </a:lnTo>
                <a:lnTo>
                  <a:pt x="1359032" y="993215"/>
                </a:lnTo>
                <a:cubicBezTo>
                  <a:pt x="1370064" y="982183"/>
                  <a:pt x="1385303" y="975360"/>
                  <a:pt x="1402137" y="975360"/>
                </a:cubicBezTo>
                <a:close/>
                <a:moveTo>
                  <a:pt x="1280218" y="975360"/>
                </a:moveTo>
                <a:cubicBezTo>
                  <a:pt x="1297052" y="975360"/>
                  <a:pt x="1312291" y="982183"/>
                  <a:pt x="1323323" y="993215"/>
                </a:cubicBezTo>
                <a:lnTo>
                  <a:pt x="1341177" y="1036320"/>
                </a:lnTo>
                <a:lnTo>
                  <a:pt x="1323323" y="1079425"/>
                </a:lnTo>
                <a:cubicBezTo>
                  <a:pt x="1312291" y="1090456"/>
                  <a:pt x="1297052" y="1097280"/>
                  <a:pt x="1280218" y="1097280"/>
                </a:cubicBezTo>
                <a:cubicBezTo>
                  <a:pt x="1263385" y="1097280"/>
                  <a:pt x="1248145" y="1090456"/>
                  <a:pt x="1237113" y="1079425"/>
                </a:cubicBezTo>
                <a:lnTo>
                  <a:pt x="1219258" y="1036320"/>
                </a:lnTo>
                <a:lnTo>
                  <a:pt x="1237113" y="993215"/>
                </a:lnTo>
                <a:cubicBezTo>
                  <a:pt x="1248145" y="982183"/>
                  <a:pt x="1263385" y="975360"/>
                  <a:pt x="1280218" y="975360"/>
                </a:cubicBezTo>
                <a:close/>
                <a:moveTo>
                  <a:pt x="1158299" y="975360"/>
                </a:moveTo>
                <a:cubicBezTo>
                  <a:pt x="1175133" y="975360"/>
                  <a:pt x="1190373" y="982183"/>
                  <a:pt x="1201404" y="993215"/>
                </a:cubicBezTo>
                <a:lnTo>
                  <a:pt x="1219258" y="1036320"/>
                </a:lnTo>
                <a:lnTo>
                  <a:pt x="1201404" y="1079425"/>
                </a:lnTo>
                <a:cubicBezTo>
                  <a:pt x="1190373" y="1090456"/>
                  <a:pt x="1175133" y="1097280"/>
                  <a:pt x="1158299" y="1097280"/>
                </a:cubicBezTo>
                <a:cubicBezTo>
                  <a:pt x="1141466" y="1097280"/>
                  <a:pt x="1126226" y="1090456"/>
                  <a:pt x="1115194" y="1079425"/>
                </a:cubicBezTo>
                <a:lnTo>
                  <a:pt x="1097339" y="1036320"/>
                </a:lnTo>
                <a:lnTo>
                  <a:pt x="1115194" y="993215"/>
                </a:lnTo>
                <a:cubicBezTo>
                  <a:pt x="1126226" y="982183"/>
                  <a:pt x="1141466" y="975360"/>
                  <a:pt x="1158299" y="975360"/>
                </a:cubicBezTo>
                <a:close/>
                <a:moveTo>
                  <a:pt x="1036380" y="975360"/>
                </a:moveTo>
                <a:cubicBezTo>
                  <a:pt x="1053213" y="975360"/>
                  <a:pt x="1068453" y="982183"/>
                  <a:pt x="1079485" y="993215"/>
                </a:cubicBezTo>
                <a:lnTo>
                  <a:pt x="1097339" y="1036320"/>
                </a:lnTo>
                <a:lnTo>
                  <a:pt x="1079485" y="1079425"/>
                </a:lnTo>
                <a:cubicBezTo>
                  <a:pt x="1068453" y="1090456"/>
                  <a:pt x="1053213" y="1097280"/>
                  <a:pt x="1036380" y="1097280"/>
                </a:cubicBezTo>
                <a:cubicBezTo>
                  <a:pt x="1019547" y="1097280"/>
                  <a:pt x="1004307" y="1090456"/>
                  <a:pt x="993275" y="1079425"/>
                </a:cubicBezTo>
                <a:lnTo>
                  <a:pt x="975421" y="1036320"/>
                </a:lnTo>
                <a:lnTo>
                  <a:pt x="993275" y="993215"/>
                </a:lnTo>
                <a:cubicBezTo>
                  <a:pt x="1004307" y="982183"/>
                  <a:pt x="1019547" y="975360"/>
                  <a:pt x="1036380" y="975360"/>
                </a:cubicBezTo>
                <a:close/>
                <a:moveTo>
                  <a:pt x="914461" y="975360"/>
                </a:moveTo>
                <a:cubicBezTo>
                  <a:pt x="931295" y="975360"/>
                  <a:pt x="946534" y="982183"/>
                  <a:pt x="957566" y="993215"/>
                </a:cubicBezTo>
                <a:lnTo>
                  <a:pt x="975421" y="1036320"/>
                </a:lnTo>
                <a:lnTo>
                  <a:pt x="957566" y="1079425"/>
                </a:lnTo>
                <a:cubicBezTo>
                  <a:pt x="946534" y="1090456"/>
                  <a:pt x="931295" y="1097280"/>
                  <a:pt x="914461" y="1097280"/>
                </a:cubicBezTo>
                <a:cubicBezTo>
                  <a:pt x="897628" y="1097280"/>
                  <a:pt x="882388" y="1090456"/>
                  <a:pt x="871356" y="1079425"/>
                </a:cubicBezTo>
                <a:lnTo>
                  <a:pt x="853501" y="1036320"/>
                </a:lnTo>
                <a:lnTo>
                  <a:pt x="871356" y="993215"/>
                </a:lnTo>
                <a:cubicBezTo>
                  <a:pt x="882388" y="982183"/>
                  <a:pt x="897628" y="975360"/>
                  <a:pt x="914461" y="975360"/>
                </a:cubicBezTo>
                <a:close/>
                <a:moveTo>
                  <a:pt x="792542" y="975360"/>
                </a:moveTo>
                <a:cubicBezTo>
                  <a:pt x="809375" y="975360"/>
                  <a:pt x="824615" y="982183"/>
                  <a:pt x="835647" y="993215"/>
                </a:cubicBezTo>
                <a:lnTo>
                  <a:pt x="853501" y="1036320"/>
                </a:lnTo>
                <a:lnTo>
                  <a:pt x="835647" y="1079425"/>
                </a:lnTo>
                <a:cubicBezTo>
                  <a:pt x="824615" y="1090456"/>
                  <a:pt x="809375" y="1097280"/>
                  <a:pt x="792542" y="1097280"/>
                </a:cubicBezTo>
                <a:cubicBezTo>
                  <a:pt x="758875" y="1097280"/>
                  <a:pt x="731583" y="1069987"/>
                  <a:pt x="731583" y="1036320"/>
                </a:cubicBezTo>
                <a:cubicBezTo>
                  <a:pt x="731583" y="1002653"/>
                  <a:pt x="758875" y="975360"/>
                  <a:pt x="792542" y="975360"/>
                </a:cubicBezTo>
                <a:close/>
                <a:moveTo>
                  <a:pt x="670623" y="975360"/>
                </a:moveTo>
                <a:cubicBezTo>
                  <a:pt x="704290" y="975360"/>
                  <a:pt x="731583" y="1002653"/>
                  <a:pt x="731583" y="1036320"/>
                </a:cubicBezTo>
                <a:cubicBezTo>
                  <a:pt x="731583" y="1069987"/>
                  <a:pt x="704290" y="1097280"/>
                  <a:pt x="670623" y="1097280"/>
                </a:cubicBezTo>
                <a:cubicBezTo>
                  <a:pt x="653790" y="1097280"/>
                  <a:pt x="638550" y="1090456"/>
                  <a:pt x="627518" y="1079425"/>
                </a:cubicBezTo>
                <a:lnTo>
                  <a:pt x="609663" y="1036320"/>
                </a:lnTo>
                <a:lnTo>
                  <a:pt x="627518" y="993215"/>
                </a:lnTo>
                <a:cubicBezTo>
                  <a:pt x="638550" y="982183"/>
                  <a:pt x="653790" y="975360"/>
                  <a:pt x="670623" y="975360"/>
                </a:cubicBezTo>
                <a:close/>
                <a:moveTo>
                  <a:pt x="548704" y="975360"/>
                </a:moveTo>
                <a:cubicBezTo>
                  <a:pt x="565538" y="975360"/>
                  <a:pt x="580777" y="982183"/>
                  <a:pt x="591809" y="993215"/>
                </a:cubicBezTo>
                <a:lnTo>
                  <a:pt x="609663" y="1036320"/>
                </a:lnTo>
                <a:lnTo>
                  <a:pt x="591809" y="1079425"/>
                </a:lnTo>
                <a:cubicBezTo>
                  <a:pt x="580777" y="1090456"/>
                  <a:pt x="565538" y="1097280"/>
                  <a:pt x="548704" y="1097280"/>
                </a:cubicBezTo>
                <a:cubicBezTo>
                  <a:pt x="531871" y="1097280"/>
                  <a:pt x="516631" y="1090456"/>
                  <a:pt x="505599" y="1079425"/>
                </a:cubicBezTo>
                <a:lnTo>
                  <a:pt x="487745" y="1036320"/>
                </a:lnTo>
                <a:lnTo>
                  <a:pt x="505599" y="993215"/>
                </a:lnTo>
                <a:cubicBezTo>
                  <a:pt x="516631" y="982183"/>
                  <a:pt x="531871" y="975360"/>
                  <a:pt x="548704" y="975360"/>
                </a:cubicBezTo>
                <a:close/>
                <a:moveTo>
                  <a:pt x="426785" y="975360"/>
                </a:moveTo>
                <a:cubicBezTo>
                  <a:pt x="443618" y="975360"/>
                  <a:pt x="458858" y="982183"/>
                  <a:pt x="469890" y="993215"/>
                </a:cubicBezTo>
                <a:lnTo>
                  <a:pt x="487745" y="1036320"/>
                </a:lnTo>
                <a:lnTo>
                  <a:pt x="469890" y="1079425"/>
                </a:lnTo>
                <a:cubicBezTo>
                  <a:pt x="458858" y="1090456"/>
                  <a:pt x="443618" y="1097280"/>
                  <a:pt x="426785" y="1097280"/>
                </a:cubicBezTo>
                <a:cubicBezTo>
                  <a:pt x="409952" y="1097280"/>
                  <a:pt x="394712" y="1090456"/>
                  <a:pt x="383680" y="1079425"/>
                </a:cubicBezTo>
                <a:lnTo>
                  <a:pt x="365826" y="1036320"/>
                </a:lnTo>
                <a:lnTo>
                  <a:pt x="383680" y="993215"/>
                </a:lnTo>
                <a:cubicBezTo>
                  <a:pt x="394712" y="982183"/>
                  <a:pt x="409952" y="975360"/>
                  <a:pt x="426785" y="975360"/>
                </a:cubicBezTo>
                <a:close/>
                <a:moveTo>
                  <a:pt x="304866" y="975360"/>
                </a:moveTo>
                <a:cubicBezTo>
                  <a:pt x="321699" y="975360"/>
                  <a:pt x="336939" y="982183"/>
                  <a:pt x="347971" y="993215"/>
                </a:cubicBezTo>
                <a:lnTo>
                  <a:pt x="365826" y="1036320"/>
                </a:lnTo>
                <a:lnTo>
                  <a:pt x="347971" y="1079425"/>
                </a:lnTo>
                <a:cubicBezTo>
                  <a:pt x="336939" y="1090456"/>
                  <a:pt x="321699" y="1097280"/>
                  <a:pt x="304866" y="1097280"/>
                </a:cubicBezTo>
                <a:cubicBezTo>
                  <a:pt x="288033" y="1097280"/>
                  <a:pt x="272793" y="1090456"/>
                  <a:pt x="261761" y="1079425"/>
                </a:cubicBezTo>
                <a:lnTo>
                  <a:pt x="243906" y="1036320"/>
                </a:lnTo>
                <a:lnTo>
                  <a:pt x="261761" y="993215"/>
                </a:lnTo>
                <a:cubicBezTo>
                  <a:pt x="272793" y="982183"/>
                  <a:pt x="288033" y="975360"/>
                  <a:pt x="304866" y="975360"/>
                </a:cubicBezTo>
                <a:close/>
                <a:moveTo>
                  <a:pt x="182947" y="975360"/>
                </a:moveTo>
                <a:cubicBezTo>
                  <a:pt x="199780" y="975360"/>
                  <a:pt x="215020" y="982183"/>
                  <a:pt x="226052" y="993215"/>
                </a:cubicBezTo>
                <a:lnTo>
                  <a:pt x="243906" y="1036320"/>
                </a:lnTo>
                <a:lnTo>
                  <a:pt x="226052" y="1079425"/>
                </a:lnTo>
                <a:cubicBezTo>
                  <a:pt x="215020" y="1090456"/>
                  <a:pt x="199780" y="1097280"/>
                  <a:pt x="182947" y="1097280"/>
                </a:cubicBezTo>
                <a:cubicBezTo>
                  <a:pt x="166114" y="1097280"/>
                  <a:pt x="150874" y="1090456"/>
                  <a:pt x="139842" y="1079425"/>
                </a:cubicBezTo>
                <a:lnTo>
                  <a:pt x="121988" y="1036320"/>
                </a:lnTo>
                <a:lnTo>
                  <a:pt x="139842" y="993215"/>
                </a:lnTo>
                <a:cubicBezTo>
                  <a:pt x="150874" y="982183"/>
                  <a:pt x="166114" y="975360"/>
                  <a:pt x="182947" y="975360"/>
                </a:cubicBezTo>
                <a:close/>
                <a:moveTo>
                  <a:pt x="61028" y="975360"/>
                </a:moveTo>
                <a:cubicBezTo>
                  <a:pt x="77862" y="975360"/>
                  <a:pt x="93102" y="982183"/>
                  <a:pt x="104133" y="993215"/>
                </a:cubicBezTo>
                <a:lnTo>
                  <a:pt x="121988" y="1036320"/>
                </a:lnTo>
                <a:lnTo>
                  <a:pt x="104133" y="1079425"/>
                </a:lnTo>
                <a:cubicBezTo>
                  <a:pt x="93102" y="1090456"/>
                  <a:pt x="77862" y="1097280"/>
                  <a:pt x="61028" y="1097280"/>
                </a:cubicBezTo>
                <a:cubicBezTo>
                  <a:pt x="27362" y="1097280"/>
                  <a:pt x="69" y="1069987"/>
                  <a:pt x="69" y="1036320"/>
                </a:cubicBezTo>
                <a:cubicBezTo>
                  <a:pt x="69" y="1002653"/>
                  <a:pt x="27362" y="975360"/>
                  <a:pt x="61028" y="975360"/>
                </a:cubicBezTo>
                <a:close/>
                <a:moveTo>
                  <a:pt x="2499436" y="853440"/>
                </a:moveTo>
                <a:cubicBezTo>
                  <a:pt x="2533102" y="853440"/>
                  <a:pt x="2560395" y="880733"/>
                  <a:pt x="2560395" y="914400"/>
                </a:cubicBezTo>
                <a:cubicBezTo>
                  <a:pt x="2560395" y="948067"/>
                  <a:pt x="2533102" y="975360"/>
                  <a:pt x="2499436" y="975360"/>
                </a:cubicBezTo>
                <a:cubicBezTo>
                  <a:pt x="2482603" y="975360"/>
                  <a:pt x="2467363" y="968536"/>
                  <a:pt x="2456331" y="957505"/>
                </a:cubicBezTo>
                <a:lnTo>
                  <a:pt x="2438478" y="914400"/>
                </a:lnTo>
                <a:lnTo>
                  <a:pt x="2456331" y="871295"/>
                </a:lnTo>
                <a:cubicBezTo>
                  <a:pt x="2467363" y="860263"/>
                  <a:pt x="2482603" y="853440"/>
                  <a:pt x="2499436" y="853440"/>
                </a:cubicBezTo>
                <a:close/>
                <a:moveTo>
                  <a:pt x="2377519" y="853440"/>
                </a:moveTo>
                <a:cubicBezTo>
                  <a:pt x="2394353" y="853440"/>
                  <a:pt x="2409592" y="860263"/>
                  <a:pt x="2420623" y="871295"/>
                </a:cubicBezTo>
                <a:lnTo>
                  <a:pt x="2438478" y="914400"/>
                </a:lnTo>
                <a:lnTo>
                  <a:pt x="2420623" y="957505"/>
                </a:lnTo>
                <a:cubicBezTo>
                  <a:pt x="2409592" y="968536"/>
                  <a:pt x="2394353" y="975360"/>
                  <a:pt x="2377519" y="975360"/>
                </a:cubicBezTo>
                <a:cubicBezTo>
                  <a:pt x="2360686" y="975360"/>
                  <a:pt x="2345447" y="968536"/>
                  <a:pt x="2334415" y="957505"/>
                </a:cubicBezTo>
                <a:lnTo>
                  <a:pt x="2316561" y="914400"/>
                </a:lnTo>
                <a:lnTo>
                  <a:pt x="2334415" y="871295"/>
                </a:lnTo>
                <a:cubicBezTo>
                  <a:pt x="2345447" y="860263"/>
                  <a:pt x="2360686" y="853440"/>
                  <a:pt x="2377519" y="853440"/>
                </a:cubicBezTo>
                <a:close/>
                <a:moveTo>
                  <a:pt x="2255602" y="853440"/>
                </a:moveTo>
                <a:cubicBezTo>
                  <a:pt x="2272435" y="853440"/>
                  <a:pt x="2287675" y="860263"/>
                  <a:pt x="2298707" y="871295"/>
                </a:cubicBezTo>
                <a:lnTo>
                  <a:pt x="2316561" y="914400"/>
                </a:lnTo>
                <a:lnTo>
                  <a:pt x="2298707" y="957505"/>
                </a:lnTo>
                <a:cubicBezTo>
                  <a:pt x="2287675" y="968536"/>
                  <a:pt x="2272435" y="975360"/>
                  <a:pt x="2255602" y="975360"/>
                </a:cubicBezTo>
                <a:cubicBezTo>
                  <a:pt x="2238768" y="975360"/>
                  <a:pt x="2223529" y="968536"/>
                  <a:pt x="2212495" y="957505"/>
                </a:cubicBezTo>
                <a:lnTo>
                  <a:pt x="2194643" y="914400"/>
                </a:lnTo>
                <a:lnTo>
                  <a:pt x="2212495" y="871295"/>
                </a:lnTo>
                <a:cubicBezTo>
                  <a:pt x="2223529" y="860263"/>
                  <a:pt x="2238768" y="853440"/>
                  <a:pt x="2255602" y="853440"/>
                </a:cubicBezTo>
                <a:close/>
                <a:moveTo>
                  <a:pt x="2011737" y="853440"/>
                </a:moveTo>
                <a:cubicBezTo>
                  <a:pt x="2028571" y="853440"/>
                  <a:pt x="2043811" y="860263"/>
                  <a:pt x="2054843" y="871295"/>
                </a:cubicBezTo>
                <a:lnTo>
                  <a:pt x="2072698" y="914398"/>
                </a:lnTo>
                <a:lnTo>
                  <a:pt x="2090551" y="871295"/>
                </a:lnTo>
                <a:cubicBezTo>
                  <a:pt x="2101605" y="860263"/>
                  <a:pt x="2116848" y="853440"/>
                  <a:pt x="2133683" y="853440"/>
                </a:cubicBezTo>
                <a:cubicBezTo>
                  <a:pt x="2150517" y="853440"/>
                  <a:pt x="2165759" y="860263"/>
                  <a:pt x="2176787" y="871295"/>
                </a:cubicBezTo>
                <a:lnTo>
                  <a:pt x="2194643" y="914400"/>
                </a:lnTo>
                <a:lnTo>
                  <a:pt x="2176787" y="957505"/>
                </a:lnTo>
                <a:cubicBezTo>
                  <a:pt x="2165759" y="968536"/>
                  <a:pt x="2150517" y="975360"/>
                  <a:pt x="2133683" y="975360"/>
                </a:cubicBezTo>
                <a:cubicBezTo>
                  <a:pt x="2116848" y="975360"/>
                  <a:pt x="2101605" y="968536"/>
                  <a:pt x="2090551" y="957505"/>
                </a:cubicBezTo>
                <a:lnTo>
                  <a:pt x="2072698" y="914401"/>
                </a:lnTo>
                <a:lnTo>
                  <a:pt x="2054843" y="957505"/>
                </a:lnTo>
                <a:cubicBezTo>
                  <a:pt x="2043811" y="968536"/>
                  <a:pt x="2028571" y="975360"/>
                  <a:pt x="2011737" y="975360"/>
                </a:cubicBezTo>
                <a:cubicBezTo>
                  <a:pt x="1978070" y="975360"/>
                  <a:pt x="1950779" y="948067"/>
                  <a:pt x="1950779" y="914400"/>
                </a:cubicBezTo>
                <a:cubicBezTo>
                  <a:pt x="1950779" y="880733"/>
                  <a:pt x="1978070" y="853440"/>
                  <a:pt x="2011737" y="853440"/>
                </a:cubicBezTo>
                <a:close/>
                <a:moveTo>
                  <a:pt x="1889816" y="853440"/>
                </a:moveTo>
                <a:cubicBezTo>
                  <a:pt x="1923483" y="853440"/>
                  <a:pt x="1950779" y="880733"/>
                  <a:pt x="1950779" y="914400"/>
                </a:cubicBezTo>
                <a:cubicBezTo>
                  <a:pt x="1950779" y="948067"/>
                  <a:pt x="1923483" y="975360"/>
                  <a:pt x="1889816" y="975360"/>
                </a:cubicBezTo>
                <a:cubicBezTo>
                  <a:pt x="1872983" y="975360"/>
                  <a:pt x="1857743" y="968536"/>
                  <a:pt x="1846712" y="957505"/>
                </a:cubicBezTo>
                <a:lnTo>
                  <a:pt x="1828857" y="914400"/>
                </a:lnTo>
                <a:lnTo>
                  <a:pt x="1846712" y="871295"/>
                </a:lnTo>
                <a:cubicBezTo>
                  <a:pt x="1857743" y="860263"/>
                  <a:pt x="1872983" y="853440"/>
                  <a:pt x="1889816" y="853440"/>
                </a:cubicBezTo>
                <a:close/>
                <a:moveTo>
                  <a:pt x="1767897" y="853440"/>
                </a:moveTo>
                <a:cubicBezTo>
                  <a:pt x="1784731" y="853440"/>
                  <a:pt x="1799971" y="860263"/>
                  <a:pt x="1811002" y="871295"/>
                </a:cubicBezTo>
                <a:lnTo>
                  <a:pt x="1828857" y="914400"/>
                </a:lnTo>
                <a:lnTo>
                  <a:pt x="1811002" y="957505"/>
                </a:lnTo>
                <a:cubicBezTo>
                  <a:pt x="1799971" y="968536"/>
                  <a:pt x="1784731" y="975360"/>
                  <a:pt x="1767897" y="975360"/>
                </a:cubicBezTo>
                <a:cubicBezTo>
                  <a:pt x="1751064" y="975360"/>
                  <a:pt x="1735824" y="968536"/>
                  <a:pt x="1724793" y="957505"/>
                </a:cubicBezTo>
                <a:lnTo>
                  <a:pt x="1706938" y="914400"/>
                </a:lnTo>
                <a:lnTo>
                  <a:pt x="1724793" y="871295"/>
                </a:lnTo>
                <a:cubicBezTo>
                  <a:pt x="1735824" y="860263"/>
                  <a:pt x="1751064" y="853440"/>
                  <a:pt x="1767897" y="853440"/>
                </a:cubicBezTo>
                <a:close/>
                <a:moveTo>
                  <a:pt x="1645978" y="853440"/>
                </a:moveTo>
                <a:cubicBezTo>
                  <a:pt x="1662812" y="853440"/>
                  <a:pt x="1678052" y="860263"/>
                  <a:pt x="1689083" y="871295"/>
                </a:cubicBezTo>
                <a:lnTo>
                  <a:pt x="1706938" y="914400"/>
                </a:lnTo>
                <a:lnTo>
                  <a:pt x="1689083" y="957505"/>
                </a:lnTo>
                <a:cubicBezTo>
                  <a:pt x="1678052" y="968536"/>
                  <a:pt x="1662812" y="975360"/>
                  <a:pt x="1645978" y="975360"/>
                </a:cubicBezTo>
                <a:cubicBezTo>
                  <a:pt x="1629145" y="975360"/>
                  <a:pt x="1613905" y="968536"/>
                  <a:pt x="1602873" y="957505"/>
                </a:cubicBezTo>
                <a:lnTo>
                  <a:pt x="1585019" y="914400"/>
                </a:lnTo>
                <a:lnTo>
                  <a:pt x="1602873" y="871295"/>
                </a:lnTo>
                <a:cubicBezTo>
                  <a:pt x="1613905" y="860263"/>
                  <a:pt x="1629145" y="853440"/>
                  <a:pt x="1645978" y="853440"/>
                </a:cubicBezTo>
                <a:close/>
                <a:moveTo>
                  <a:pt x="1524059" y="853440"/>
                </a:moveTo>
                <a:cubicBezTo>
                  <a:pt x="1540893" y="853440"/>
                  <a:pt x="1556132" y="860263"/>
                  <a:pt x="1567164" y="871295"/>
                </a:cubicBezTo>
                <a:lnTo>
                  <a:pt x="1585019" y="914400"/>
                </a:lnTo>
                <a:lnTo>
                  <a:pt x="1567164" y="957505"/>
                </a:lnTo>
                <a:cubicBezTo>
                  <a:pt x="1556132" y="968536"/>
                  <a:pt x="1540893" y="975360"/>
                  <a:pt x="1524059" y="975360"/>
                </a:cubicBezTo>
                <a:cubicBezTo>
                  <a:pt x="1507226" y="975360"/>
                  <a:pt x="1491986" y="968536"/>
                  <a:pt x="1480955" y="957505"/>
                </a:cubicBezTo>
                <a:lnTo>
                  <a:pt x="1463100" y="914400"/>
                </a:lnTo>
                <a:lnTo>
                  <a:pt x="1480955" y="871295"/>
                </a:lnTo>
                <a:cubicBezTo>
                  <a:pt x="1491986" y="860263"/>
                  <a:pt x="1507226" y="853440"/>
                  <a:pt x="1524059" y="853440"/>
                </a:cubicBezTo>
                <a:close/>
                <a:moveTo>
                  <a:pt x="1402141" y="853440"/>
                </a:moveTo>
                <a:cubicBezTo>
                  <a:pt x="1418974" y="853440"/>
                  <a:pt x="1434214" y="860263"/>
                  <a:pt x="1445245" y="871295"/>
                </a:cubicBezTo>
                <a:lnTo>
                  <a:pt x="1463100" y="914400"/>
                </a:lnTo>
                <a:lnTo>
                  <a:pt x="1445245" y="957505"/>
                </a:lnTo>
                <a:cubicBezTo>
                  <a:pt x="1434214" y="968536"/>
                  <a:pt x="1418974" y="975360"/>
                  <a:pt x="1402141" y="975360"/>
                </a:cubicBezTo>
                <a:cubicBezTo>
                  <a:pt x="1385307" y="975360"/>
                  <a:pt x="1370067" y="968536"/>
                  <a:pt x="1359036" y="957505"/>
                </a:cubicBezTo>
                <a:lnTo>
                  <a:pt x="1341181" y="914400"/>
                </a:lnTo>
                <a:lnTo>
                  <a:pt x="1359036" y="871295"/>
                </a:lnTo>
                <a:cubicBezTo>
                  <a:pt x="1370067" y="860263"/>
                  <a:pt x="1385307" y="853440"/>
                  <a:pt x="1402141" y="853440"/>
                </a:cubicBezTo>
                <a:close/>
                <a:moveTo>
                  <a:pt x="1280221" y="853440"/>
                </a:moveTo>
                <a:cubicBezTo>
                  <a:pt x="1297055" y="853440"/>
                  <a:pt x="1312295" y="860263"/>
                  <a:pt x="1323327" y="871295"/>
                </a:cubicBezTo>
                <a:lnTo>
                  <a:pt x="1341181" y="914400"/>
                </a:lnTo>
                <a:lnTo>
                  <a:pt x="1323327" y="957505"/>
                </a:lnTo>
                <a:cubicBezTo>
                  <a:pt x="1312295" y="968536"/>
                  <a:pt x="1297055" y="975360"/>
                  <a:pt x="1280221" y="975360"/>
                </a:cubicBezTo>
                <a:cubicBezTo>
                  <a:pt x="1263388" y="975360"/>
                  <a:pt x="1248149" y="968536"/>
                  <a:pt x="1237116" y="957505"/>
                </a:cubicBezTo>
                <a:lnTo>
                  <a:pt x="1219262" y="914400"/>
                </a:lnTo>
                <a:lnTo>
                  <a:pt x="1237116" y="871295"/>
                </a:lnTo>
                <a:cubicBezTo>
                  <a:pt x="1248149" y="860263"/>
                  <a:pt x="1263388" y="853440"/>
                  <a:pt x="1280221" y="853440"/>
                </a:cubicBezTo>
                <a:close/>
                <a:moveTo>
                  <a:pt x="1158303" y="853440"/>
                </a:moveTo>
                <a:cubicBezTo>
                  <a:pt x="1175136" y="853440"/>
                  <a:pt x="1190376" y="860263"/>
                  <a:pt x="1201407" y="871295"/>
                </a:cubicBezTo>
                <a:lnTo>
                  <a:pt x="1219262" y="914400"/>
                </a:lnTo>
                <a:lnTo>
                  <a:pt x="1201407" y="957505"/>
                </a:lnTo>
                <a:cubicBezTo>
                  <a:pt x="1190376" y="968536"/>
                  <a:pt x="1175136" y="975360"/>
                  <a:pt x="1158303" y="975360"/>
                </a:cubicBezTo>
                <a:cubicBezTo>
                  <a:pt x="1141469" y="975360"/>
                  <a:pt x="1126229" y="968536"/>
                  <a:pt x="1115198" y="957505"/>
                </a:cubicBezTo>
                <a:lnTo>
                  <a:pt x="1097343" y="914400"/>
                </a:lnTo>
                <a:lnTo>
                  <a:pt x="1115198" y="871295"/>
                </a:lnTo>
                <a:cubicBezTo>
                  <a:pt x="1126229" y="860263"/>
                  <a:pt x="1141469" y="853440"/>
                  <a:pt x="1158303" y="853440"/>
                </a:cubicBezTo>
                <a:close/>
                <a:moveTo>
                  <a:pt x="1036384" y="853440"/>
                </a:moveTo>
                <a:cubicBezTo>
                  <a:pt x="1053217" y="853440"/>
                  <a:pt x="1068457" y="860263"/>
                  <a:pt x="1079488" y="871295"/>
                </a:cubicBezTo>
                <a:lnTo>
                  <a:pt x="1097343" y="914400"/>
                </a:lnTo>
                <a:lnTo>
                  <a:pt x="1079488" y="957505"/>
                </a:lnTo>
                <a:cubicBezTo>
                  <a:pt x="1068457" y="968536"/>
                  <a:pt x="1053217" y="975360"/>
                  <a:pt x="1036384" y="975360"/>
                </a:cubicBezTo>
                <a:cubicBezTo>
                  <a:pt x="1019550" y="975360"/>
                  <a:pt x="1004310" y="968536"/>
                  <a:pt x="993279" y="957505"/>
                </a:cubicBezTo>
                <a:lnTo>
                  <a:pt x="975424" y="914400"/>
                </a:lnTo>
                <a:lnTo>
                  <a:pt x="993279" y="871295"/>
                </a:lnTo>
                <a:cubicBezTo>
                  <a:pt x="1004310" y="860263"/>
                  <a:pt x="1019550" y="853440"/>
                  <a:pt x="1036384" y="853440"/>
                </a:cubicBezTo>
                <a:close/>
                <a:moveTo>
                  <a:pt x="914465" y="853440"/>
                </a:moveTo>
                <a:cubicBezTo>
                  <a:pt x="931298" y="853440"/>
                  <a:pt x="946538" y="860263"/>
                  <a:pt x="957569" y="871295"/>
                </a:cubicBezTo>
                <a:lnTo>
                  <a:pt x="975424" y="914400"/>
                </a:lnTo>
                <a:lnTo>
                  <a:pt x="957569" y="957505"/>
                </a:lnTo>
                <a:cubicBezTo>
                  <a:pt x="946538" y="968536"/>
                  <a:pt x="931298" y="975360"/>
                  <a:pt x="914465" y="975360"/>
                </a:cubicBezTo>
                <a:cubicBezTo>
                  <a:pt x="897631" y="975360"/>
                  <a:pt x="882391" y="968536"/>
                  <a:pt x="871360" y="957505"/>
                </a:cubicBezTo>
                <a:lnTo>
                  <a:pt x="853505" y="914400"/>
                </a:lnTo>
                <a:lnTo>
                  <a:pt x="871360" y="871295"/>
                </a:lnTo>
                <a:cubicBezTo>
                  <a:pt x="882391" y="860263"/>
                  <a:pt x="897631" y="853440"/>
                  <a:pt x="914465" y="853440"/>
                </a:cubicBezTo>
                <a:close/>
                <a:moveTo>
                  <a:pt x="792546" y="853440"/>
                </a:moveTo>
                <a:cubicBezTo>
                  <a:pt x="809379" y="853440"/>
                  <a:pt x="824619" y="860263"/>
                  <a:pt x="835650" y="871295"/>
                </a:cubicBezTo>
                <a:lnTo>
                  <a:pt x="853505" y="914400"/>
                </a:lnTo>
                <a:lnTo>
                  <a:pt x="835650" y="957505"/>
                </a:lnTo>
                <a:cubicBezTo>
                  <a:pt x="824619" y="968536"/>
                  <a:pt x="809379" y="975360"/>
                  <a:pt x="792546" y="975360"/>
                </a:cubicBezTo>
                <a:cubicBezTo>
                  <a:pt x="758879" y="975360"/>
                  <a:pt x="731586" y="948067"/>
                  <a:pt x="731586" y="914400"/>
                </a:cubicBezTo>
                <a:cubicBezTo>
                  <a:pt x="731586" y="880733"/>
                  <a:pt x="758879" y="853440"/>
                  <a:pt x="792546" y="853440"/>
                </a:cubicBezTo>
                <a:close/>
                <a:moveTo>
                  <a:pt x="670627" y="853440"/>
                </a:moveTo>
                <a:cubicBezTo>
                  <a:pt x="704293" y="853440"/>
                  <a:pt x="731586" y="880733"/>
                  <a:pt x="731586" y="914400"/>
                </a:cubicBezTo>
                <a:cubicBezTo>
                  <a:pt x="731586" y="948067"/>
                  <a:pt x="704293" y="975360"/>
                  <a:pt x="670627" y="975360"/>
                </a:cubicBezTo>
                <a:cubicBezTo>
                  <a:pt x="653794" y="975360"/>
                  <a:pt x="638554" y="968536"/>
                  <a:pt x="627522" y="957505"/>
                </a:cubicBezTo>
                <a:lnTo>
                  <a:pt x="609667" y="914400"/>
                </a:lnTo>
                <a:lnTo>
                  <a:pt x="627522" y="871295"/>
                </a:lnTo>
                <a:cubicBezTo>
                  <a:pt x="638554" y="860263"/>
                  <a:pt x="653794" y="853440"/>
                  <a:pt x="670627" y="853440"/>
                </a:cubicBezTo>
                <a:close/>
                <a:moveTo>
                  <a:pt x="548708" y="853440"/>
                </a:moveTo>
                <a:cubicBezTo>
                  <a:pt x="565541" y="853440"/>
                  <a:pt x="580781" y="860263"/>
                  <a:pt x="591813" y="871295"/>
                </a:cubicBezTo>
                <a:lnTo>
                  <a:pt x="609667" y="914400"/>
                </a:lnTo>
                <a:lnTo>
                  <a:pt x="591813" y="957505"/>
                </a:lnTo>
                <a:cubicBezTo>
                  <a:pt x="580781" y="968536"/>
                  <a:pt x="565541" y="975360"/>
                  <a:pt x="548708" y="975360"/>
                </a:cubicBezTo>
                <a:cubicBezTo>
                  <a:pt x="531875" y="975360"/>
                  <a:pt x="516635" y="968536"/>
                  <a:pt x="505603" y="957505"/>
                </a:cubicBezTo>
                <a:lnTo>
                  <a:pt x="487748" y="914400"/>
                </a:lnTo>
                <a:lnTo>
                  <a:pt x="505603" y="871295"/>
                </a:lnTo>
                <a:cubicBezTo>
                  <a:pt x="516635" y="860263"/>
                  <a:pt x="531875" y="853440"/>
                  <a:pt x="548708" y="853440"/>
                </a:cubicBezTo>
                <a:close/>
                <a:moveTo>
                  <a:pt x="426789" y="853440"/>
                </a:moveTo>
                <a:cubicBezTo>
                  <a:pt x="443622" y="853440"/>
                  <a:pt x="458862" y="860263"/>
                  <a:pt x="469894" y="871295"/>
                </a:cubicBezTo>
                <a:lnTo>
                  <a:pt x="487748" y="914400"/>
                </a:lnTo>
                <a:lnTo>
                  <a:pt x="469894" y="957505"/>
                </a:lnTo>
                <a:cubicBezTo>
                  <a:pt x="458862" y="968536"/>
                  <a:pt x="443622" y="975360"/>
                  <a:pt x="426789" y="975360"/>
                </a:cubicBezTo>
                <a:cubicBezTo>
                  <a:pt x="409955" y="975360"/>
                  <a:pt x="394716" y="968536"/>
                  <a:pt x="383684" y="957505"/>
                </a:cubicBezTo>
                <a:lnTo>
                  <a:pt x="365829" y="914400"/>
                </a:lnTo>
                <a:lnTo>
                  <a:pt x="383684" y="871295"/>
                </a:lnTo>
                <a:cubicBezTo>
                  <a:pt x="394716" y="860263"/>
                  <a:pt x="409955" y="853440"/>
                  <a:pt x="426789" y="853440"/>
                </a:cubicBezTo>
                <a:close/>
                <a:moveTo>
                  <a:pt x="304870" y="853440"/>
                </a:moveTo>
                <a:cubicBezTo>
                  <a:pt x="321703" y="853440"/>
                  <a:pt x="336943" y="860263"/>
                  <a:pt x="347975" y="871295"/>
                </a:cubicBezTo>
                <a:lnTo>
                  <a:pt x="365829" y="914400"/>
                </a:lnTo>
                <a:lnTo>
                  <a:pt x="347975" y="957505"/>
                </a:lnTo>
                <a:cubicBezTo>
                  <a:pt x="336943" y="968536"/>
                  <a:pt x="321703" y="975360"/>
                  <a:pt x="304870" y="975360"/>
                </a:cubicBezTo>
                <a:cubicBezTo>
                  <a:pt x="288037" y="975360"/>
                  <a:pt x="272797" y="968536"/>
                  <a:pt x="261765" y="957505"/>
                </a:cubicBezTo>
                <a:lnTo>
                  <a:pt x="243910" y="914400"/>
                </a:lnTo>
                <a:lnTo>
                  <a:pt x="261765" y="871295"/>
                </a:lnTo>
                <a:cubicBezTo>
                  <a:pt x="272797" y="860263"/>
                  <a:pt x="288037" y="853440"/>
                  <a:pt x="304870" y="853440"/>
                </a:cubicBezTo>
                <a:close/>
                <a:moveTo>
                  <a:pt x="182951" y="853440"/>
                </a:moveTo>
                <a:cubicBezTo>
                  <a:pt x="199784" y="853440"/>
                  <a:pt x="215024" y="860263"/>
                  <a:pt x="226056" y="871295"/>
                </a:cubicBezTo>
                <a:lnTo>
                  <a:pt x="243910" y="914400"/>
                </a:lnTo>
                <a:lnTo>
                  <a:pt x="226056" y="957505"/>
                </a:lnTo>
                <a:cubicBezTo>
                  <a:pt x="215024" y="968536"/>
                  <a:pt x="199784" y="975360"/>
                  <a:pt x="182951" y="975360"/>
                </a:cubicBezTo>
                <a:cubicBezTo>
                  <a:pt x="166118" y="975360"/>
                  <a:pt x="150878" y="968536"/>
                  <a:pt x="139846" y="957505"/>
                </a:cubicBezTo>
                <a:lnTo>
                  <a:pt x="121992" y="914400"/>
                </a:lnTo>
                <a:lnTo>
                  <a:pt x="139846" y="871295"/>
                </a:lnTo>
                <a:cubicBezTo>
                  <a:pt x="150878" y="860263"/>
                  <a:pt x="166118" y="853440"/>
                  <a:pt x="182951" y="853440"/>
                </a:cubicBezTo>
                <a:close/>
                <a:moveTo>
                  <a:pt x="61032" y="853440"/>
                </a:moveTo>
                <a:cubicBezTo>
                  <a:pt x="77865" y="853440"/>
                  <a:pt x="93105" y="860263"/>
                  <a:pt x="104137" y="871295"/>
                </a:cubicBezTo>
                <a:lnTo>
                  <a:pt x="121992" y="914400"/>
                </a:lnTo>
                <a:lnTo>
                  <a:pt x="104137" y="957505"/>
                </a:lnTo>
                <a:cubicBezTo>
                  <a:pt x="93105" y="968536"/>
                  <a:pt x="77865" y="975360"/>
                  <a:pt x="61032" y="975360"/>
                </a:cubicBezTo>
                <a:cubicBezTo>
                  <a:pt x="27365" y="975360"/>
                  <a:pt x="72" y="948067"/>
                  <a:pt x="72" y="914400"/>
                </a:cubicBezTo>
                <a:cubicBezTo>
                  <a:pt x="72" y="880733"/>
                  <a:pt x="27365" y="853440"/>
                  <a:pt x="61032" y="853440"/>
                </a:cubicBezTo>
                <a:close/>
                <a:moveTo>
                  <a:pt x="2011741" y="731520"/>
                </a:moveTo>
                <a:cubicBezTo>
                  <a:pt x="2028574" y="731520"/>
                  <a:pt x="2043815" y="738343"/>
                  <a:pt x="2054847" y="749375"/>
                </a:cubicBezTo>
                <a:lnTo>
                  <a:pt x="2072701" y="792478"/>
                </a:lnTo>
                <a:lnTo>
                  <a:pt x="2090555" y="749375"/>
                </a:lnTo>
                <a:cubicBezTo>
                  <a:pt x="2101608" y="738343"/>
                  <a:pt x="2116851" y="731520"/>
                  <a:pt x="2133688" y="731520"/>
                </a:cubicBezTo>
                <a:cubicBezTo>
                  <a:pt x="2150521" y="731520"/>
                  <a:pt x="2165762" y="738343"/>
                  <a:pt x="2176791" y="749375"/>
                </a:cubicBezTo>
                <a:lnTo>
                  <a:pt x="2194647" y="792480"/>
                </a:lnTo>
                <a:lnTo>
                  <a:pt x="2212501" y="749375"/>
                </a:lnTo>
                <a:cubicBezTo>
                  <a:pt x="2223531" y="738343"/>
                  <a:pt x="2238773" y="731520"/>
                  <a:pt x="2255607" y="731520"/>
                </a:cubicBezTo>
                <a:cubicBezTo>
                  <a:pt x="2272440" y="731520"/>
                  <a:pt x="2287679" y="738343"/>
                  <a:pt x="2298711" y="749375"/>
                </a:cubicBezTo>
                <a:lnTo>
                  <a:pt x="2316565" y="792480"/>
                </a:lnTo>
                <a:lnTo>
                  <a:pt x="2334420" y="749375"/>
                </a:lnTo>
                <a:cubicBezTo>
                  <a:pt x="2345451" y="738343"/>
                  <a:pt x="2360690" y="731520"/>
                  <a:pt x="2377523" y="731520"/>
                </a:cubicBezTo>
                <a:cubicBezTo>
                  <a:pt x="2394357" y="731520"/>
                  <a:pt x="2409597" y="738343"/>
                  <a:pt x="2420627" y="749375"/>
                </a:cubicBezTo>
                <a:lnTo>
                  <a:pt x="2438482" y="792480"/>
                </a:lnTo>
                <a:lnTo>
                  <a:pt x="2456337" y="749375"/>
                </a:lnTo>
                <a:cubicBezTo>
                  <a:pt x="2467367" y="738343"/>
                  <a:pt x="2482607" y="731520"/>
                  <a:pt x="2499440" y="731520"/>
                </a:cubicBezTo>
                <a:cubicBezTo>
                  <a:pt x="2533106" y="731520"/>
                  <a:pt x="2560399" y="758813"/>
                  <a:pt x="2560399" y="792480"/>
                </a:cubicBezTo>
                <a:cubicBezTo>
                  <a:pt x="2560399" y="826147"/>
                  <a:pt x="2533106" y="853440"/>
                  <a:pt x="2499440" y="853440"/>
                </a:cubicBezTo>
                <a:cubicBezTo>
                  <a:pt x="2482607" y="853440"/>
                  <a:pt x="2467367" y="846617"/>
                  <a:pt x="2456337" y="835585"/>
                </a:cubicBezTo>
                <a:lnTo>
                  <a:pt x="2438482" y="792480"/>
                </a:lnTo>
                <a:lnTo>
                  <a:pt x="2420627" y="835585"/>
                </a:lnTo>
                <a:cubicBezTo>
                  <a:pt x="2409597" y="846617"/>
                  <a:pt x="2394357" y="853440"/>
                  <a:pt x="2377523" y="853440"/>
                </a:cubicBezTo>
                <a:cubicBezTo>
                  <a:pt x="2360690" y="853440"/>
                  <a:pt x="2345451" y="846617"/>
                  <a:pt x="2334420" y="835585"/>
                </a:cubicBezTo>
                <a:lnTo>
                  <a:pt x="2316565" y="792480"/>
                </a:lnTo>
                <a:lnTo>
                  <a:pt x="2298711" y="835585"/>
                </a:lnTo>
                <a:cubicBezTo>
                  <a:pt x="2287679" y="846617"/>
                  <a:pt x="2272440" y="853440"/>
                  <a:pt x="2255607" y="853440"/>
                </a:cubicBezTo>
                <a:cubicBezTo>
                  <a:pt x="2238773" y="853440"/>
                  <a:pt x="2223531" y="846617"/>
                  <a:pt x="2212501" y="835585"/>
                </a:cubicBezTo>
                <a:lnTo>
                  <a:pt x="2194647" y="792480"/>
                </a:lnTo>
                <a:lnTo>
                  <a:pt x="2176791" y="835585"/>
                </a:lnTo>
                <a:cubicBezTo>
                  <a:pt x="2165762" y="846617"/>
                  <a:pt x="2150521" y="853440"/>
                  <a:pt x="2133688" y="853440"/>
                </a:cubicBezTo>
                <a:cubicBezTo>
                  <a:pt x="2116851" y="853440"/>
                  <a:pt x="2101608" y="846617"/>
                  <a:pt x="2090555" y="835585"/>
                </a:cubicBezTo>
                <a:lnTo>
                  <a:pt x="2072701" y="792481"/>
                </a:lnTo>
                <a:lnTo>
                  <a:pt x="2054847" y="835585"/>
                </a:lnTo>
                <a:cubicBezTo>
                  <a:pt x="2043815" y="846617"/>
                  <a:pt x="2028574" y="853440"/>
                  <a:pt x="2011741" y="853440"/>
                </a:cubicBezTo>
                <a:cubicBezTo>
                  <a:pt x="1978073" y="853440"/>
                  <a:pt x="1950783" y="826147"/>
                  <a:pt x="1950783" y="792480"/>
                </a:cubicBezTo>
                <a:cubicBezTo>
                  <a:pt x="1950783" y="758813"/>
                  <a:pt x="1978073" y="731520"/>
                  <a:pt x="2011741" y="731520"/>
                </a:cubicBezTo>
                <a:close/>
                <a:moveTo>
                  <a:pt x="792550" y="731520"/>
                </a:moveTo>
                <a:cubicBezTo>
                  <a:pt x="809383" y="731520"/>
                  <a:pt x="824622" y="738343"/>
                  <a:pt x="835654" y="749375"/>
                </a:cubicBezTo>
                <a:lnTo>
                  <a:pt x="853509" y="792480"/>
                </a:lnTo>
                <a:lnTo>
                  <a:pt x="871363" y="749375"/>
                </a:lnTo>
                <a:cubicBezTo>
                  <a:pt x="882395" y="738343"/>
                  <a:pt x="897635" y="731520"/>
                  <a:pt x="914468" y="731520"/>
                </a:cubicBezTo>
                <a:cubicBezTo>
                  <a:pt x="931301" y="731520"/>
                  <a:pt x="946541" y="738343"/>
                  <a:pt x="957573" y="749375"/>
                </a:cubicBezTo>
                <a:lnTo>
                  <a:pt x="975428" y="792480"/>
                </a:lnTo>
                <a:lnTo>
                  <a:pt x="993282" y="749375"/>
                </a:lnTo>
                <a:cubicBezTo>
                  <a:pt x="1004314" y="738343"/>
                  <a:pt x="1019554" y="731520"/>
                  <a:pt x="1036387" y="731520"/>
                </a:cubicBezTo>
                <a:cubicBezTo>
                  <a:pt x="1053220" y="731520"/>
                  <a:pt x="1068460" y="738343"/>
                  <a:pt x="1079492" y="749375"/>
                </a:cubicBezTo>
                <a:lnTo>
                  <a:pt x="1097347" y="792480"/>
                </a:lnTo>
                <a:lnTo>
                  <a:pt x="1115201" y="749375"/>
                </a:lnTo>
                <a:cubicBezTo>
                  <a:pt x="1126233" y="738343"/>
                  <a:pt x="1141473" y="731520"/>
                  <a:pt x="1158306" y="731520"/>
                </a:cubicBezTo>
                <a:cubicBezTo>
                  <a:pt x="1175139" y="731520"/>
                  <a:pt x="1190379" y="738343"/>
                  <a:pt x="1201411" y="749375"/>
                </a:cubicBezTo>
                <a:lnTo>
                  <a:pt x="1219266" y="792480"/>
                </a:lnTo>
                <a:lnTo>
                  <a:pt x="1237120" y="749375"/>
                </a:lnTo>
                <a:cubicBezTo>
                  <a:pt x="1248151" y="738343"/>
                  <a:pt x="1263391" y="731520"/>
                  <a:pt x="1280225" y="731520"/>
                </a:cubicBezTo>
                <a:cubicBezTo>
                  <a:pt x="1297059" y="731520"/>
                  <a:pt x="1312298" y="738343"/>
                  <a:pt x="1323330" y="749375"/>
                </a:cubicBezTo>
                <a:lnTo>
                  <a:pt x="1341184" y="792480"/>
                </a:lnTo>
                <a:lnTo>
                  <a:pt x="1359039" y="749375"/>
                </a:lnTo>
                <a:cubicBezTo>
                  <a:pt x="1370071" y="738343"/>
                  <a:pt x="1385311" y="731520"/>
                  <a:pt x="1402144" y="731520"/>
                </a:cubicBezTo>
                <a:cubicBezTo>
                  <a:pt x="1418977" y="731520"/>
                  <a:pt x="1434217" y="738343"/>
                  <a:pt x="1445249" y="749375"/>
                </a:cubicBezTo>
                <a:lnTo>
                  <a:pt x="1463103" y="792480"/>
                </a:lnTo>
                <a:lnTo>
                  <a:pt x="1480958" y="749375"/>
                </a:lnTo>
                <a:cubicBezTo>
                  <a:pt x="1491990" y="738343"/>
                  <a:pt x="1507229" y="731520"/>
                  <a:pt x="1524063" y="731520"/>
                </a:cubicBezTo>
                <a:cubicBezTo>
                  <a:pt x="1540896" y="731520"/>
                  <a:pt x="1556136" y="738343"/>
                  <a:pt x="1567168" y="749375"/>
                </a:cubicBezTo>
                <a:lnTo>
                  <a:pt x="1585022" y="792480"/>
                </a:lnTo>
                <a:lnTo>
                  <a:pt x="1602877" y="749375"/>
                </a:lnTo>
                <a:cubicBezTo>
                  <a:pt x="1613909" y="738343"/>
                  <a:pt x="1629148" y="731520"/>
                  <a:pt x="1645982" y="731520"/>
                </a:cubicBezTo>
                <a:cubicBezTo>
                  <a:pt x="1662815" y="731520"/>
                  <a:pt x="1678055" y="738343"/>
                  <a:pt x="1689087" y="749375"/>
                </a:cubicBezTo>
                <a:lnTo>
                  <a:pt x="1706941" y="792480"/>
                </a:lnTo>
                <a:lnTo>
                  <a:pt x="1724796" y="749375"/>
                </a:lnTo>
                <a:cubicBezTo>
                  <a:pt x="1735827" y="738343"/>
                  <a:pt x="1751067" y="731520"/>
                  <a:pt x="1767901" y="731520"/>
                </a:cubicBezTo>
                <a:cubicBezTo>
                  <a:pt x="1784734" y="731520"/>
                  <a:pt x="1799974" y="738343"/>
                  <a:pt x="1811005" y="749375"/>
                </a:cubicBezTo>
                <a:lnTo>
                  <a:pt x="1828860" y="792480"/>
                </a:lnTo>
                <a:lnTo>
                  <a:pt x="1846715" y="749375"/>
                </a:lnTo>
                <a:cubicBezTo>
                  <a:pt x="1857747" y="738343"/>
                  <a:pt x="1872986" y="731520"/>
                  <a:pt x="1889819" y="731520"/>
                </a:cubicBezTo>
                <a:cubicBezTo>
                  <a:pt x="1923486" y="731520"/>
                  <a:pt x="1950783" y="758813"/>
                  <a:pt x="1950783" y="792480"/>
                </a:cubicBezTo>
                <a:cubicBezTo>
                  <a:pt x="1950783" y="826147"/>
                  <a:pt x="1923486" y="853440"/>
                  <a:pt x="1889819" y="853440"/>
                </a:cubicBezTo>
                <a:cubicBezTo>
                  <a:pt x="1872986" y="853440"/>
                  <a:pt x="1857747" y="846617"/>
                  <a:pt x="1846715" y="835585"/>
                </a:cubicBezTo>
                <a:lnTo>
                  <a:pt x="1828860" y="792480"/>
                </a:lnTo>
                <a:lnTo>
                  <a:pt x="1811005" y="835585"/>
                </a:lnTo>
                <a:cubicBezTo>
                  <a:pt x="1799974" y="846617"/>
                  <a:pt x="1784734" y="853440"/>
                  <a:pt x="1767901" y="853440"/>
                </a:cubicBezTo>
                <a:cubicBezTo>
                  <a:pt x="1751067" y="853440"/>
                  <a:pt x="1735827" y="846617"/>
                  <a:pt x="1724796" y="835585"/>
                </a:cubicBezTo>
                <a:lnTo>
                  <a:pt x="1706941" y="792480"/>
                </a:lnTo>
                <a:lnTo>
                  <a:pt x="1689087" y="835585"/>
                </a:lnTo>
                <a:cubicBezTo>
                  <a:pt x="1678055" y="846617"/>
                  <a:pt x="1662815" y="853440"/>
                  <a:pt x="1645982" y="853440"/>
                </a:cubicBezTo>
                <a:cubicBezTo>
                  <a:pt x="1629148" y="853440"/>
                  <a:pt x="1613909" y="846617"/>
                  <a:pt x="1602877" y="835585"/>
                </a:cubicBezTo>
                <a:lnTo>
                  <a:pt x="1585022" y="792480"/>
                </a:lnTo>
                <a:lnTo>
                  <a:pt x="1567168" y="835585"/>
                </a:lnTo>
                <a:cubicBezTo>
                  <a:pt x="1556136" y="846617"/>
                  <a:pt x="1540896" y="853440"/>
                  <a:pt x="1524063" y="853440"/>
                </a:cubicBezTo>
                <a:cubicBezTo>
                  <a:pt x="1507229" y="853440"/>
                  <a:pt x="1491990" y="846617"/>
                  <a:pt x="1480958" y="835585"/>
                </a:cubicBezTo>
                <a:lnTo>
                  <a:pt x="1463103" y="792480"/>
                </a:lnTo>
                <a:lnTo>
                  <a:pt x="1445249" y="835585"/>
                </a:lnTo>
                <a:cubicBezTo>
                  <a:pt x="1434217" y="846617"/>
                  <a:pt x="1418977" y="853440"/>
                  <a:pt x="1402144" y="853440"/>
                </a:cubicBezTo>
                <a:cubicBezTo>
                  <a:pt x="1385311" y="853440"/>
                  <a:pt x="1370071" y="846617"/>
                  <a:pt x="1359039" y="835585"/>
                </a:cubicBezTo>
                <a:lnTo>
                  <a:pt x="1341184" y="792480"/>
                </a:lnTo>
                <a:lnTo>
                  <a:pt x="1323330" y="835585"/>
                </a:lnTo>
                <a:cubicBezTo>
                  <a:pt x="1312298" y="846617"/>
                  <a:pt x="1297059" y="853440"/>
                  <a:pt x="1280225" y="853440"/>
                </a:cubicBezTo>
                <a:cubicBezTo>
                  <a:pt x="1263391" y="853440"/>
                  <a:pt x="1248151" y="846617"/>
                  <a:pt x="1237120" y="835585"/>
                </a:cubicBezTo>
                <a:lnTo>
                  <a:pt x="1219266" y="792480"/>
                </a:lnTo>
                <a:lnTo>
                  <a:pt x="1201411" y="835585"/>
                </a:lnTo>
                <a:cubicBezTo>
                  <a:pt x="1190379" y="846617"/>
                  <a:pt x="1175139" y="853440"/>
                  <a:pt x="1158306" y="853440"/>
                </a:cubicBezTo>
                <a:cubicBezTo>
                  <a:pt x="1141473" y="853440"/>
                  <a:pt x="1126233" y="846617"/>
                  <a:pt x="1115201" y="835585"/>
                </a:cubicBezTo>
                <a:lnTo>
                  <a:pt x="1097347" y="792480"/>
                </a:lnTo>
                <a:lnTo>
                  <a:pt x="1079492" y="835585"/>
                </a:lnTo>
                <a:cubicBezTo>
                  <a:pt x="1068460" y="846617"/>
                  <a:pt x="1053220" y="853440"/>
                  <a:pt x="1036387" y="853440"/>
                </a:cubicBezTo>
                <a:cubicBezTo>
                  <a:pt x="1019554" y="853440"/>
                  <a:pt x="1004314" y="846617"/>
                  <a:pt x="993282" y="835585"/>
                </a:cubicBezTo>
                <a:lnTo>
                  <a:pt x="975428" y="792480"/>
                </a:lnTo>
                <a:lnTo>
                  <a:pt x="957573" y="835585"/>
                </a:lnTo>
                <a:cubicBezTo>
                  <a:pt x="946541" y="846617"/>
                  <a:pt x="931301" y="853440"/>
                  <a:pt x="914468" y="853440"/>
                </a:cubicBezTo>
                <a:cubicBezTo>
                  <a:pt x="897635" y="853440"/>
                  <a:pt x="882395" y="846617"/>
                  <a:pt x="871363" y="835585"/>
                </a:cubicBezTo>
                <a:lnTo>
                  <a:pt x="853509" y="792480"/>
                </a:lnTo>
                <a:lnTo>
                  <a:pt x="835654" y="835585"/>
                </a:lnTo>
                <a:cubicBezTo>
                  <a:pt x="824622" y="846617"/>
                  <a:pt x="809383" y="853440"/>
                  <a:pt x="792550" y="853440"/>
                </a:cubicBezTo>
                <a:cubicBezTo>
                  <a:pt x="758883" y="853440"/>
                  <a:pt x="731590" y="826147"/>
                  <a:pt x="731590" y="792480"/>
                </a:cubicBezTo>
                <a:cubicBezTo>
                  <a:pt x="731590" y="758813"/>
                  <a:pt x="758883" y="731520"/>
                  <a:pt x="792550" y="731520"/>
                </a:cubicBezTo>
                <a:close/>
                <a:moveTo>
                  <a:pt x="61036" y="731520"/>
                </a:moveTo>
                <a:cubicBezTo>
                  <a:pt x="77869" y="731520"/>
                  <a:pt x="93109" y="738343"/>
                  <a:pt x="104141" y="749375"/>
                </a:cubicBezTo>
                <a:lnTo>
                  <a:pt x="121995" y="792480"/>
                </a:lnTo>
                <a:lnTo>
                  <a:pt x="139850" y="749375"/>
                </a:lnTo>
                <a:cubicBezTo>
                  <a:pt x="150882" y="738343"/>
                  <a:pt x="166121" y="731520"/>
                  <a:pt x="182955" y="731520"/>
                </a:cubicBezTo>
                <a:cubicBezTo>
                  <a:pt x="199788" y="731520"/>
                  <a:pt x="215028" y="738343"/>
                  <a:pt x="226060" y="749375"/>
                </a:cubicBezTo>
                <a:lnTo>
                  <a:pt x="243914" y="792480"/>
                </a:lnTo>
                <a:lnTo>
                  <a:pt x="261769" y="749375"/>
                </a:lnTo>
                <a:cubicBezTo>
                  <a:pt x="272801" y="738343"/>
                  <a:pt x="288041" y="731520"/>
                  <a:pt x="304874" y="731520"/>
                </a:cubicBezTo>
                <a:cubicBezTo>
                  <a:pt x="321707" y="731520"/>
                  <a:pt x="336947" y="738343"/>
                  <a:pt x="347978" y="749375"/>
                </a:cubicBezTo>
                <a:lnTo>
                  <a:pt x="365833" y="792480"/>
                </a:lnTo>
                <a:lnTo>
                  <a:pt x="383688" y="749375"/>
                </a:lnTo>
                <a:cubicBezTo>
                  <a:pt x="394719" y="738343"/>
                  <a:pt x="409959" y="731520"/>
                  <a:pt x="426793" y="731520"/>
                </a:cubicBezTo>
                <a:cubicBezTo>
                  <a:pt x="443626" y="731520"/>
                  <a:pt x="458866" y="738343"/>
                  <a:pt x="469897" y="749375"/>
                </a:cubicBezTo>
                <a:lnTo>
                  <a:pt x="487752" y="792480"/>
                </a:lnTo>
                <a:lnTo>
                  <a:pt x="505607" y="749375"/>
                </a:lnTo>
                <a:cubicBezTo>
                  <a:pt x="516638" y="738343"/>
                  <a:pt x="531878" y="731520"/>
                  <a:pt x="548712" y="731520"/>
                </a:cubicBezTo>
                <a:cubicBezTo>
                  <a:pt x="565545" y="731520"/>
                  <a:pt x="580785" y="738343"/>
                  <a:pt x="591816" y="749375"/>
                </a:cubicBezTo>
                <a:lnTo>
                  <a:pt x="609671" y="792480"/>
                </a:lnTo>
                <a:lnTo>
                  <a:pt x="627526" y="749375"/>
                </a:lnTo>
                <a:cubicBezTo>
                  <a:pt x="638557" y="738343"/>
                  <a:pt x="653797" y="731520"/>
                  <a:pt x="670630" y="731520"/>
                </a:cubicBezTo>
                <a:cubicBezTo>
                  <a:pt x="704297" y="731520"/>
                  <a:pt x="731590" y="758813"/>
                  <a:pt x="731590" y="792480"/>
                </a:cubicBezTo>
                <a:cubicBezTo>
                  <a:pt x="731590" y="826147"/>
                  <a:pt x="704297" y="853440"/>
                  <a:pt x="670630" y="853440"/>
                </a:cubicBezTo>
                <a:cubicBezTo>
                  <a:pt x="653797" y="853440"/>
                  <a:pt x="638557" y="846617"/>
                  <a:pt x="627526" y="835585"/>
                </a:cubicBezTo>
                <a:lnTo>
                  <a:pt x="609671" y="792480"/>
                </a:lnTo>
                <a:lnTo>
                  <a:pt x="591816" y="835585"/>
                </a:lnTo>
                <a:cubicBezTo>
                  <a:pt x="580785" y="846617"/>
                  <a:pt x="565545" y="853440"/>
                  <a:pt x="548712" y="853440"/>
                </a:cubicBezTo>
                <a:cubicBezTo>
                  <a:pt x="531878" y="853440"/>
                  <a:pt x="516638" y="846617"/>
                  <a:pt x="505607" y="835585"/>
                </a:cubicBezTo>
                <a:lnTo>
                  <a:pt x="487752" y="792480"/>
                </a:lnTo>
                <a:lnTo>
                  <a:pt x="469897" y="835585"/>
                </a:lnTo>
                <a:cubicBezTo>
                  <a:pt x="458866" y="846617"/>
                  <a:pt x="443626" y="853440"/>
                  <a:pt x="426793" y="853440"/>
                </a:cubicBezTo>
                <a:cubicBezTo>
                  <a:pt x="409959" y="853440"/>
                  <a:pt x="394719" y="846617"/>
                  <a:pt x="383688" y="835585"/>
                </a:cubicBezTo>
                <a:lnTo>
                  <a:pt x="365833" y="792480"/>
                </a:lnTo>
                <a:lnTo>
                  <a:pt x="347978" y="835585"/>
                </a:lnTo>
                <a:cubicBezTo>
                  <a:pt x="336947" y="846617"/>
                  <a:pt x="321707" y="853440"/>
                  <a:pt x="304874" y="853440"/>
                </a:cubicBezTo>
                <a:cubicBezTo>
                  <a:pt x="288041" y="853440"/>
                  <a:pt x="272801" y="846617"/>
                  <a:pt x="261769" y="835585"/>
                </a:cubicBezTo>
                <a:lnTo>
                  <a:pt x="243914" y="792480"/>
                </a:lnTo>
                <a:lnTo>
                  <a:pt x="226060" y="835585"/>
                </a:lnTo>
                <a:cubicBezTo>
                  <a:pt x="215028" y="846617"/>
                  <a:pt x="199788" y="853440"/>
                  <a:pt x="182955" y="853440"/>
                </a:cubicBezTo>
                <a:cubicBezTo>
                  <a:pt x="166121" y="853440"/>
                  <a:pt x="150882" y="846617"/>
                  <a:pt x="139850" y="835585"/>
                </a:cubicBezTo>
                <a:lnTo>
                  <a:pt x="121995" y="792480"/>
                </a:lnTo>
                <a:lnTo>
                  <a:pt x="104141" y="835585"/>
                </a:lnTo>
                <a:cubicBezTo>
                  <a:pt x="93109" y="846617"/>
                  <a:pt x="77869" y="853440"/>
                  <a:pt x="61036" y="853440"/>
                </a:cubicBezTo>
                <a:cubicBezTo>
                  <a:pt x="27369" y="853440"/>
                  <a:pt x="76" y="826147"/>
                  <a:pt x="76" y="792480"/>
                </a:cubicBezTo>
                <a:cubicBezTo>
                  <a:pt x="76" y="758813"/>
                  <a:pt x="27369" y="731520"/>
                  <a:pt x="61036" y="731520"/>
                </a:cubicBezTo>
                <a:close/>
                <a:moveTo>
                  <a:pt x="2499443" y="609600"/>
                </a:moveTo>
                <a:cubicBezTo>
                  <a:pt x="2533110" y="609600"/>
                  <a:pt x="2560403" y="636893"/>
                  <a:pt x="2560403" y="670560"/>
                </a:cubicBezTo>
                <a:cubicBezTo>
                  <a:pt x="2560403" y="704227"/>
                  <a:pt x="2533110" y="731520"/>
                  <a:pt x="2499443" y="731520"/>
                </a:cubicBezTo>
                <a:cubicBezTo>
                  <a:pt x="2482611" y="731520"/>
                  <a:pt x="2467371" y="724697"/>
                  <a:pt x="2456341" y="713665"/>
                </a:cubicBezTo>
                <a:lnTo>
                  <a:pt x="2438486" y="670560"/>
                </a:lnTo>
                <a:lnTo>
                  <a:pt x="2456341" y="627455"/>
                </a:lnTo>
                <a:cubicBezTo>
                  <a:pt x="2467371" y="616423"/>
                  <a:pt x="2482611" y="609600"/>
                  <a:pt x="2499443" y="609600"/>
                </a:cubicBezTo>
                <a:close/>
                <a:moveTo>
                  <a:pt x="2377528" y="609600"/>
                </a:moveTo>
                <a:cubicBezTo>
                  <a:pt x="2394361" y="609600"/>
                  <a:pt x="2409601" y="616423"/>
                  <a:pt x="2420631" y="627455"/>
                </a:cubicBezTo>
                <a:lnTo>
                  <a:pt x="2438486" y="670560"/>
                </a:lnTo>
                <a:lnTo>
                  <a:pt x="2420631" y="713665"/>
                </a:lnTo>
                <a:cubicBezTo>
                  <a:pt x="2409601" y="724697"/>
                  <a:pt x="2394361" y="731520"/>
                  <a:pt x="2377528" y="731520"/>
                </a:cubicBezTo>
                <a:cubicBezTo>
                  <a:pt x="2360694" y="731520"/>
                  <a:pt x="2345455" y="724697"/>
                  <a:pt x="2334425" y="713665"/>
                </a:cubicBezTo>
                <a:lnTo>
                  <a:pt x="2316569" y="670560"/>
                </a:lnTo>
                <a:lnTo>
                  <a:pt x="2334425" y="627455"/>
                </a:lnTo>
                <a:cubicBezTo>
                  <a:pt x="2345455" y="616423"/>
                  <a:pt x="2360694" y="609600"/>
                  <a:pt x="2377528" y="609600"/>
                </a:cubicBezTo>
                <a:close/>
                <a:moveTo>
                  <a:pt x="2255611" y="609600"/>
                </a:moveTo>
                <a:cubicBezTo>
                  <a:pt x="2272444" y="609600"/>
                  <a:pt x="2287684" y="616423"/>
                  <a:pt x="2298715" y="627455"/>
                </a:cubicBezTo>
                <a:lnTo>
                  <a:pt x="2316569" y="670560"/>
                </a:lnTo>
                <a:lnTo>
                  <a:pt x="2298715" y="713665"/>
                </a:lnTo>
                <a:cubicBezTo>
                  <a:pt x="2287684" y="724697"/>
                  <a:pt x="2272444" y="731520"/>
                  <a:pt x="2255611" y="731520"/>
                </a:cubicBezTo>
                <a:cubicBezTo>
                  <a:pt x="2238777" y="731520"/>
                  <a:pt x="2223537" y="724697"/>
                  <a:pt x="2212505" y="713665"/>
                </a:cubicBezTo>
                <a:lnTo>
                  <a:pt x="2194651" y="670560"/>
                </a:lnTo>
                <a:lnTo>
                  <a:pt x="2212505" y="627455"/>
                </a:lnTo>
                <a:cubicBezTo>
                  <a:pt x="2223537" y="616423"/>
                  <a:pt x="2238777" y="609600"/>
                  <a:pt x="2255611" y="609600"/>
                </a:cubicBezTo>
                <a:close/>
                <a:moveTo>
                  <a:pt x="2011746" y="609600"/>
                </a:moveTo>
                <a:cubicBezTo>
                  <a:pt x="2028577" y="609600"/>
                  <a:pt x="2043818" y="616423"/>
                  <a:pt x="2054850" y="627455"/>
                </a:cubicBezTo>
                <a:lnTo>
                  <a:pt x="2072704" y="670558"/>
                </a:lnTo>
                <a:lnTo>
                  <a:pt x="2090558" y="627455"/>
                </a:lnTo>
                <a:cubicBezTo>
                  <a:pt x="2101614" y="616423"/>
                  <a:pt x="2116856" y="609600"/>
                  <a:pt x="2133691" y="609600"/>
                </a:cubicBezTo>
                <a:cubicBezTo>
                  <a:pt x="2150523" y="609600"/>
                  <a:pt x="2165767" y="616423"/>
                  <a:pt x="2176797" y="627455"/>
                </a:cubicBezTo>
                <a:lnTo>
                  <a:pt x="2194651" y="670560"/>
                </a:lnTo>
                <a:lnTo>
                  <a:pt x="2176797" y="713665"/>
                </a:lnTo>
                <a:cubicBezTo>
                  <a:pt x="2165767" y="724697"/>
                  <a:pt x="2150523" y="731520"/>
                  <a:pt x="2133691" y="731520"/>
                </a:cubicBezTo>
                <a:cubicBezTo>
                  <a:pt x="2116856" y="731520"/>
                  <a:pt x="2101614" y="724697"/>
                  <a:pt x="2090558" y="713665"/>
                </a:cubicBezTo>
                <a:lnTo>
                  <a:pt x="2072704" y="670561"/>
                </a:lnTo>
                <a:lnTo>
                  <a:pt x="2054850" y="713665"/>
                </a:lnTo>
                <a:cubicBezTo>
                  <a:pt x="2043818" y="724697"/>
                  <a:pt x="2028577" y="731520"/>
                  <a:pt x="2011746" y="731520"/>
                </a:cubicBezTo>
                <a:cubicBezTo>
                  <a:pt x="1978077" y="731520"/>
                  <a:pt x="1950785" y="704227"/>
                  <a:pt x="1950785" y="670560"/>
                </a:cubicBezTo>
                <a:cubicBezTo>
                  <a:pt x="1950785" y="636893"/>
                  <a:pt x="1978077" y="609600"/>
                  <a:pt x="2011746" y="609600"/>
                </a:cubicBezTo>
                <a:close/>
                <a:moveTo>
                  <a:pt x="1889823" y="609600"/>
                </a:moveTo>
                <a:cubicBezTo>
                  <a:pt x="1923489" y="609600"/>
                  <a:pt x="1950785" y="636893"/>
                  <a:pt x="1950785" y="670560"/>
                </a:cubicBezTo>
                <a:cubicBezTo>
                  <a:pt x="1950785" y="704227"/>
                  <a:pt x="1923489" y="731520"/>
                  <a:pt x="1889823" y="731520"/>
                </a:cubicBezTo>
                <a:cubicBezTo>
                  <a:pt x="1872990" y="731520"/>
                  <a:pt x="1857749" y="724697"/>
                  <a:pt x="1846718" y="713665"/>
                </a:cubicBezTo>
                <a:lnTo>
                  <a:pt x="1828863" y="670560"/>
                </a:lnTo>
                <a:lnTo>
                  <a:pt x="1846718" y="627455"/>
                </a:lnTo>
                <a:cubicBezTo>
                  <a:pt x="1857749" y="616423"/>
                  <a:pt x="1872990" y="609600"/>
                  <a:pt x="1889823" y="609600"/>
                </a:cubicBezTo>
                <a:close/>
                <a:moveTo>
                  <a:pt x="1767904" y="609600"/>
                </a:moveTo>
                <a:cubicBezTo>
                  <a:pt x="1784737" y="609600"/>
                  <a:pt x="1799977" y="616423"/>
                  <a:pt x="1811009" y="627455"/>
                </a:cubicBezTo>
                <a:lnTo>
                  <a:pt x="1828863" y="670560"/>
                </a:lnTo>
                <a:lnTo>
                  <a:pt x="1811009" y="713665"/>
                </a:lnTo>
                <a:cubicBezTo>
                  <a:pt x="1799977" y="724697"/>
                  <a:pt x="1784737" y="731520"/>
                  <a:pt x="1767904" y="731520"/>
                </a:cubicBezTo>
                <a:cubicBezTo>
                  <a:pt x="1751071" y="731520"/>
                  <a:pt x="1735831" y="724697"/>
                  <a:pt x="1724799" y="713665"/>
                </a:cubicBezTo>
                <a:lnTo>
                  <a:pt x="1706945" y="670560"/>
                </a:lnTo>
                <a:lnTo>
                  <a:pt x="1724799" y="627455"/>
                </a:lnTo>
                <a:cubicBezTo>
                  <a:pt x="1735831" y="616423"/>
                  <a:pt x="1751071" y="609600"/>
                  <a:pt x="1767904" y="609600"/>
                </a:cubicBezTo>
                <a:close/>
                <a:moveTo>
                  <a:pt x="1645985" y="609600"/>
                </a:moveTo>
                <a:cubicBezTo>
                  <a:pt x="1662818" y="609600"/>
                  <a:pt x="1678058" y="616423"/>
                  <a:pt x="1689090" y="627455"/>
                </a:cubicBezTo>
                <a:lnTo>
                  <a:pt x="1706945" y="670560"/>
                </a:lnTo>
                <a:lnTo>
                  <a:pt x="1689090" y="713665"/>
                </a:lnTo>
                <a:cubicBezTo>
                  <a:pt x="1678058" y="724697"/>
                  <a:pt x="1662818" y="731520"/>
                  <a:pt x="1645985" y="731520"/>
                </a:cubicBezTo>
                <a:cubicBezTo>
                  <a:pt x="1629152" y="731520"/>
                  <a:pt x="1613912" y="724697"/>
                  <a:pt x="1602880" y="713665"/>
                </a:cubicBezTo>
                <a:lnTo>
                  <a:pt x="1585026" y="670560"/>
                </a:lnTo>
                <a:lnTo>
                  <a:pt x="1602880" y="627455"/>
                </a:lnTo>
                <a:cubicBezTo>
                  <a:pt x="1613912" y="616423"/>
                  <a:pt x="1629152" y="609600"/>
                  <a:pt x="1645985" y="609600"/>
                </a:cubicBezTo>
                <a:close/>
                <a:moveTo>
                  <a:pt x="1524066" y="609600"/>
                </a:moveTo>
                <a:cubicBezTo>
                  <a:pt x="1540899" y="609600"/>
                  <a:pt x="1556139" y="616423"/>
                  <a:pt x="1567171" y="627455"/>
                </a:cubicBezTo>
                <a:lnTo>
                  <a:pt x="1585026" y="670560"/>
                </a:lnTo>
                <a:lnTo>
                  <a:pt x="1567171" y="713665"/>
                </a:lnTo>
                <a:cubicBezTo>
                  <a:pt x="1556139" y="724697"/>
                  <a:pt x="1540899" y="731520"/>
                  <a:pt x="1524066" y="731520"/>
                </a:cubicBezTo>
                <a:cubicBezTo>
                  <a:pt x="1507233" y="731520"/>
                  <a:pt x="1491993" y="724697"/>
                  <a:pt x="1480961" y="713665"/>
                </a:cubicBezTo>
                <a:lnTo>
                  <a:pt x="1463107" y="670560"/>
                </a:lnTo>
                <a:lnTo>
                  <a:pt x="1480961" y="627455"/>
                </a:lnTo>
                <a:cubicBezTo>
                  <a:pt x="1491993" y="616423"/>
                  <a:pt x="1507233" y="609600"/>
                  <a:pt x="1524066" y="609600"/>
                </a:cubicBezTo>
                <a:close/>
                <a:moveTo>
                  <a:pt x="1402147" y="609600"/>
                </a:moveTo>
                <a:cubicBezTo>
                  <a:pt x="1418980" y="609600"/>
                  <a:pt x="1434220" y="616423"/>
                  <a:pt x="1445252" y="627455"/>
                </a:cubicBezTo>
                <a:lnTo>
                  <a:pt x="1463107" y="670560"/>
                </a:lnTo>
                <a:lnTo>
                  <a:pt x="1445252" y="713665"/>
                </a:lnTo>
                <a:cubicBezTo>
                  <a:pt x="1434220" y="724697"/>
                  <a:pt x="1418980" y="731520"/>
                  <a:pt x="1402147" y="731520"/>
                </a:cubicBezTo>
                <a:cubicBezTo>
                  <a:pt x="1385314" y="731520"/>
                  <a:pt x="1370074" y="724697"/>
                  <a:pt x="1359043" y="713665"/>
                </a:cubicBezTo>
                <a:lnTo>
                  <a:pt x="1341188" y="670560"/>
                </a:lnTo>
                <a:lnTo>
                  <a:pt x="1359043" y="627455"/>
                </a:lnTo>
                <a:cubicBezTo>
                  <a:pt x="1370074" y="616423"/>
                  <a:pt x="1385314" y="609600"/>
                  <a:pt x="1402147" y="609600"/>
                </a:cubicBezTo>
                <a:close/>
                <a:moveTo>
                  <a:pt x="1280228" y="609600"/>
                </a:moveTo>
                <a:cubicBezTo>
                  <a:pt x="1297062" y="609600"/>
                  <a:pt x="1312302" y="616423"/>
                  <a:pt x="1323333" y="627455"/>
                </a:cubicBezTo>
                <a:lnTo>
                  <a:pt x="1341188" y="670560"/>
                </a:lnTo>
                <a:lnTo>
                  <a:pt x="1323333" y="713665"/>
                </a:lnTo>
                <a:cubicBezTo>
                  <a:pt x="1312302" y="724697"/>
                  <a:pt x="1297062" y="731520"/>
                  <a:pt x="1280228" y="731520"/>
                </a:cubicBezTo>
                <a:cubicBezTo>
                  <a:pt x="1263395" y="731520"/>
                  <a:pt x="1248155" y="724697"/>
                  <a:pt x="1237124" y="713665"/>
                </a:cubicBezTo>
                <a:lnTo>
                  <a:pt x="1219269" y="670560"/>
                </a:lnTo>
                <a:lnTo>
                  <a:pt x="1237124" y="627455"/>
                </a:lnTo>
                <a:cubicBezTo>
                  <a:pt x="1248155" y="616423"/>
                  <a:pt x="1263395" y="609600"/>
                  <a:pt x="1280228" y="609600"/>
                </a:cubicBezTo>
                <a:close/>
                <a:moveTo>
                  <a:pt x="1158309" y="609600"/>
                </a:moveTo>
                <a:cubicBezTo>
                  <a:pt x="1175143" y="609600"/>
                  <a:pt x="1190383" y="616423"/>
                  <a:pt x="1201415" y="627455"/>
                </a:cubicBezTo>
                <a:lnTo>
                  <a:pt x="1219269" y="670560"/>
                </a:lnTo>
                <a:lnTo>
                  <a:pt x="1201415" y="713665"/>
                </a:lnTo>
                <a:cubicBezTo>
                  <a:pt x="1190383" y="724697"/>
                  <a:pt x="1175143" y="731520"/>
                  <a:pt x="1158309" y="731520"/>
                </a:cubicBezTo>
                <a:cubicBezTo>
                  <a:pt x="1141476" y="731520"/>
                  <a:pt x="1126236" y="724697"/>
                  <a:pt x="1115205" y="713665"/>
                </a:cubicBezTo>
                <a:lnTo>
                  <a:pt x="1097350" y="670560"/>
                </a:lnTo>
                <a:lnTo>
                  <a:pt x="1115205" y="627455"/>
                </a:lnTo>
                <a:cubicBezTo>
                  <a:pt x="1126236" y="616423"/>
                  <a:pt x="1141476" y="609600"/>
                  <a:pt x="1158309" y="609600"/>
                </a:cubicBezTo>
                <a:close/>
                <a:moveTo>
                  <a:pt x="1036391" y="609600"/>
                </a:moveTo>
                <a:cubicBezTo>
                  <a:pt x="1053224" y="609600"/>
                  <a:pt x="1068463" y="616423"/>
                  <a:pt x="1079495" y="627455"/>
                </a:cubicBezTo>
                <a:lnTo>
                  <a:pt x="1097350" y="670560"/>
                </a:lnTo>
                <a:lnTo>
                  <a:pt x="1079495" y="713665"/>
                </a:lnTo>
                <a:cubicBezTo>
                  <a:pt x="1068463" y="724697"/>
                  <a:pt x="1053224" y="731520"/>
                  <a:pt x="1036391" y="731520"/>
                </a:cubicBezTo>
                <a:cubicBezTo>
                  <a:pt x="1019557" y="731520"/>
                  <a:pt x="1004317" y="724697"/>
                  <a:pt x="993286" y="713665"/>
                </a:cubicBezTo>
                <a:lnTo>
                  <a:pt x="975431" y="670560"/>
                </a:lnTo>
                <a:lnTo>
                  <a:pt x="993286" y="627455"/>
                </a:lnTo>
                <a:cubicBezTo>
                  <a:pt x="1004317" y="616423"/>
                  <a:pt x="1019557" y="609600"/>
                  <a:pt x="1036391" y="609600"/>
                </a:cubicBezTo>
                <a:close/>
                <a:moveTo>
                  <a:pt x="914472" y="609600"/>
                </a:moveTo>
                <a:cubicBezTo>
                  <a:pt x="931305" y="609600"/>
                  <a:pt x="946545" y="616423"/>
                  <a:pt x="957577" y="627455"/>
                </a:cubicBezTo>
                <a:lnTo>
                  <a:pt x="975431" y="670560"/>
                </a:lnTo>
                <a:lnTo>
                  <a:pt x="957577" y="713665"/>
                </a:lnTo>
                <a:cubicBezTo>
                  <a:pt x="946545" y="724697"/>
                  <a:pt x="931305" y="731520"/>
                  <a:pt x="914472" y="731520"/>
                </a:cubicBezTo>
                <a:cubicBezTo>
                  <a:pt x="897639" y="731520"/>
                  <a:pt x="882399" y="724697"/>
                  <a:pt x="871367" y="713665"/>
                </a:cubicBezTo>
                <a:lnTo>
                  <a:pt x="853512" y="670560"/>
                </a:lnTo>
                <a:lnTo>
                  <a:pt x="871367" y="627455"/>
                </a:lnTo>
                <a:cubicBezTo>
                  <a:pt x="882399" y="616423"/>
                  <a:pt x="897639" y="609600"/>
                  <a:pt x="914472" y="609600"/>
                </a:cubicBezTo>
                <a:close/>
                <a:moveTo>
                  <a:pt x="792553" y="609600"/>
                </a:moveTo>
                <a:cubicBezTo>
                  <a:pt x="809386" y="609600"/>
                  <a:pt x="824626" y="616423"/>
                  <a:pt x="835658" y="627455"/>
                </a:cubicBezTo>
                <a:lnTo>
                  <a:pt x="853512" y="670560"/>
                </a:lnTo>
                <a:lnTo>
                  <a:pt x="835658" y="713665"/>
                </a:lnTo>
                <a:cubicBezTo>
                  <a:pt x="824626" y="724697"/>
                  <a:pt x="809386" y="731520"/>
                  <a:pt x="792553" y="731520"/>
                </a:cubicBezTo>
                <a:cubicBezTo>
                  <a:pt x="758886" y="731520"/>
                  <a:pt x="731593" y="704227"/>
                  <a:pt x="731593" y="670560"/>
                </a:cubicBezTo>
                <a:cubicBezTo>
                  <a:pt x="731593" y="636893"/>
                  <a:pt x="758886" y="609600"/>
                  <a:pt x="792553" y="609600"/>
                </a:cubicBezTo>
                <a:close/>
                <a:moveTo>
                  <a:pt x="670634" y="609600"/>
                </a:moveTo>
                <a:cubicBezTo>
                  <a:pt x="704301" y="609600"/>
                  <a:pt x="731593" y="636893"/>
                  <a:pt x="731593" y="670560"/>
                </a:cubicBezTo>
                <a:cubicBezTo>
                  <a:pt x="731593" y="704227"/>
                  <a:pt x="704301" y="731520"/>
                  <a:pt x="670634" y="731520"/>
                </a:cubicBezTo>
                <a:cubicBezTo>
                  <a:pt x="653801" y="731520"/>
                  <a:pt x="638561" y="724697"/>
                  <a:pt x="627529" y="713665"/>
                </a:cubicBezTo>
                <a:lnTo>
                  <a:pt x="609674" y="670560"/>
                </a:lnTo>
                <a:lnTo>
                  <a:pt x="627529" y="627455"/>
                </a:lnTo>
                <a:cubicBezTo>
                  <a:pt x="638561" y="616423"/>
                  <a:pt x="653801" y="609600"/>
                  <a:pt x="670634" y="609600"/>
                </a:cubicBezTo>
                <a:close/>
                <a:moveTo>
                  <a:pt x="548715" y="609600"/>
                </a:moveTo>
                <a:cubicBezTo>
                  <a:pt x="565548" y="609600"/>
                  <a:pt x="580788" y="616423"/>
                  <a:pt x="591820" y="627455"/>
                </a:cubicBezTo>
                <a:lnTo>
                  <a:pt x="609674" y="670560"/>
                </a:lnTo>
                <a:lnTo>
                  <a:pt x="591820" y="713665"/>
                </a:lnTo>
                <a:cubicBezTo>
                  <a:pt x="580788" y="724697"/>
                  <a:pt x="565548" y="731520"/>
                  <a:pt x="548715" y="731520"/>
                </a:cubicBezTo>
                <a:cubicBezTo>
                  <a:pt x="531882" y="731520"/>
                  <a:pt x="516642" y="724697"/>
                  <a:pt x="505610" y="713665"/>
                </a:cubicBezTo>
                <a:lnTo>
                  <a:pt x="487756" y="670560"/>
                </a:lnTo>
                <a:lnTo>
                  <a:pt x="505610" y="627455"/>
                </a:lnTo>
                <a:cubicBezTo>
                  <a:pt x="516642" y="616423"/>
                  <a:pt x="531882" y="609600"/>
                  <a:pt x="548715" y="609600"/>
                </a:cubicBezTo>
                <a:close/>
                <a:moveTo>
                  <a:pt x="426796" y="609600"/>
                </a:moveTo>
                <a:cubicBezTo>
                  <a:pt x="443629" y="609600"/>
                  <a:pt x="458869" y="616423"/>
                  <a:pt x="469901" y="627455"/>
                </a:cubicBezTo>
                <a:lnTo>
                  <a:pt x="487756" y="670560"/>
                </a:lnTo>
                <a:lnTo>
                  <a:pt x="469901" y="713665"/>
                </a:lnTo>
                <a:cubicBezTo>
                  <a:pt x="458869" y="724697"/>
                  <a:pt x="443629" y="731520"/>
                  <a:pt x="426796" y="731520"/>
                </a:cubicBezTo>
                <a:cubicBezTo>
                  <a:pt x="409963" y="731520"/>
                  <a:pt x="394723" y="724697"/>
                  <a:pt x="383691" y="713665"/>
                </a:cubicBezTo>
                <a:lnTo>
                  <a:pt x="365837" y="670560"/>
                </a:lnTo>
                <a:lnTo>
                  <a:pt x="383691" y="627455"/>
                </a:lnTo>
                <a:cubicBezTo>
                  <a:pt x="394723" y="616423"/>
                  <a:pt x="409963" y="609600"/>
                  <a:pt x="426796" y="609600"/>
                </a:cubicBezTo>
                <a:close/>
                <a:moveTo>
                  <a:pt x="304878" y="609600"/>
                </a:moveTo>
                <a:cubicBezTo>
                  <a:pt x="321711" y="609600"/>
                  <a:pt x="336950" y="616423"/>
                  <a:pt x="347982" y="627455"/>
                </a:cubicBezTo>
                <a:lnTo>
                  <a:pt x="365837" y="670560"/>
                </a:lnTo>
                <a:lnTo>
                  <a:pt x="347982" y="713665"/>
                </a:lnTo>
                <a:cubicBezTo>
                  <a:pt x="336950" y="724697"/>
                  <a:pt x="321711" y="731520"/>
                  <a:pt x="304878" y="731520"/>
                </a:cubicBezTo>
                <a:cubicBezTo>
                  <a:pt x="288044" y="731520"/>
                  <a:pt x="272804" y="724697"/>
                  <a:pt x="261773" y="713665"/>
                </a:cubicBezTo>
                <a:lnTo>
                  <a:pt x="243918" y="670560"/>
                </a:lnTo>
                <a:lnTo>
                  <a:pt x="261773" y="627455"/>
                </a:lnTo>
                <a:cubicBezTo>
                  <a:pt x="272804" y="616423"/>
                  <a:pt x="288044" y="609600"/>
                  <a:pt x="304878" y="609600"/>
                </a:cubicBezTo>
                <a:close/>
                <a:moveTo>
                  <a:pt x="182959" y="609600"/>
                </a:moveTo>
                <a:cubicBezTo>
                  <a:pt x="199792" y="609600"/>
                  <a:pt x="215032" y="616423"/>
                  <a:pt x="226063" y="627455"/>
                </a:cubicBezTo>
                <a:lnTo>
                  <a:pt x="243918" y="670560"/>
                </a:lnTo>
                <a:lnTo>
                  <a:pt x="226063" y="713665"/>
                </a:lnTo>
                <a:cubicBezTo>
                  <a:pt x="215032" y="724697"/>
                  <a:pt x="199792" y="731520"/>
                  <a:pt x="182959" y="731520"/>
                </a:cubicBezTo>
                <a:cubicBezTo>
                  <a:pt x="166125" y="731520"/>
                  <a:pt x="150885" y="724697"/>
                  <a:pt x="139854" y="713665"/>
                </a:cubicBezTo>
                <a:lnTo>
                  <a:pt x="121999" y="670560"/>
                </a:lnTo>
                <a:lnTo>
                  <a:pt x="139854" y="627455"/>
                </a:lnTo>
                <a:cubicBezTo>
                  <a:pt x="150885" y="616423"/>
                  <a:pt x="166125" y="609600"/>
                  <a:pt x="182959" y="609600"/>
                </a:cubicBezTo>
                <a:close/>
                <a:moveTo>
                  <a:pt x="61040" y="609600"/>
                </a:moveTo>
                <a:cubicBezTo>
                  <a:pt x="77873" y="609600"/>
                  <a:pt x="93113" y="616423"/>
                  <a:pt x="104145" y="627455"/>
                </a:cubicBezTo>
                <a:lnTo>
                  <a:pt x="121999" y="670560"/>
                </a:lnTo>
                <a:lnTo>
                  <a:pt x="104145" y="713665"/>
                </a:lnTo>
                <a:cubicBezTo>
                  <a:pt x="93113" y="724697"/>
                  <a:pt x="77873" y="731520"/>
                  <a:pt x="61040" y="731520"/>
                </a:cubicBezTo>
                <a:cubicBezTo>
                  <a:pt x="27373" y="731520"/>
                  <a:pt x="80" y="704227"/>
                  <a:pt x="80" y="670560"/>
                </a:cubicBezTo>
                <a:cubicBezTo>
                  <a:pt x="80" y="636893"/>
                  <a:pt x="27373" y="609600"/>
                  <a:pt x="61040" y="609600"/>
                </a:cubicBezTo>
                <a:close/>
                <a:moveTo>
                  <a:pt x="1280230" y="487680"/>
                </a:moveTo>
                <a:cubicBezTo>
                  <a:pt x="1313897" y="487680"/>
                  <a:pt x="1341190" y="514973"/>
                  <a:pt x="1341190" y="548640"/>
                </a:cubicBezTo>
                <a:cubicBezTo>
                  <a:pt x="1341190" y="582307"/>
                  <a:pt x="1313897" y="609600"/>
                  <a:pt x="1280230" y="609600"/>
                </a:cubicBezTo>
                <a:cubicBezTo>
                  <a:pt x="1263397" y="609600"/>
                  <a:pt x="1248157" y="602777"/>
                  <a:pt x="1237125" y="591745"/>
                </a:cubicBezTo>
                <a:lnTo>
                  <a:pt x="1219271" y="548640"/>
                </a:lnTo>
                <a:lnTo>
                  <a:pt x="1237125" y="505535"/>
                </a:lnTo>
                <a:cubicBezTo>
                  <a:pt x="1248157" y="494503"/>
                  <a:pt x="1263397" y="487680"/>
                  <a:pt x="1280230" y="487680"/>
                </a:cubicBezTo>
                <a:close/>
                <a:moveTo>
                  <a:pt x="1158311" y="487680"/>
                </a:moveTo>
                <a:cubicBezTo>
                  <a:pt x="1175145" y="487680"/>
                  <a:pt x="1190384" y="494503"/>
                  <a:pt x="1201417" y="505535"/>
                </a:cubicBezTo>
                <a:lnTo>
                  <a:pt x="1219271" y="548640"/>
                </a:lnTo>
                <a:lnTo>
                  <a:pt x="1201417" y="591745"/>
                </a:lnTo>
                <a:cubicBezTo>
                  <a:pt x="1190384" y="602777"/>
                  <a:pt x="1175145" y="609600"/>
                  <a:pt x="1158311" y="609600"/>
                </a:cubicBezTo>
                <a:cubicBezTo>
                  <a:pt x="1141478" y="609600"/>
                  <a:pt x="1126238" y="602777"/>
                  <a:pt x="1115206" y="591745"/>
                </a:cubicBezTo>
                <a:lnTo>
                  <a:pt x="1097352" y="548640"/>
                </a:lnTo>
                <a:lnTo>
                  <a:pt x="1115206" y="505535"/>
                </a:lnTo>
                <a:cubicBezTo>
                  <a:pt x="1126238" y="494503"/>
                  <a:pt x="1141478" y="487680"/>
                  <a:pt x="1158311" y="487680"/>
                </a:cubicBezTo>
                <a:close/>
                <a:moveTo>
                  <a:pt x="1036392" y="487680"/>
                </a:moveTo>
                <a:cubicBezTo>
                  <a:pt x="1053226" y="487680"/>
                  <a:pt x="1068465" y="494503"/>
                  <a:pt x="1079497" y="505535"/>
                </a:cubicBezTo>
                <a:lnTo>
                  <a:pt x="1097352" y="548640"/>
                </a:lnTo>
                <a:lnTo>
                  <a:pt x="1079497" y="591745"/>
                </a:lnTo>
                <a:cubicBezTo>
                  <a:pt x="1068465" y="602777"/>
                  <a:pt x="1053226" y="609600"/>
                  <a:pt x="1036392" y="609600"/>
                </a:cubicBezTo>
                <a:cubicBezTo>
                  <a:pt x="1019559" y="609600"/>
                  <a:pt x="1004319" y="602777"/>
                  <a:pt x="993287" y="591745"/>
                </a:cubicBezTo>
                <a:lnTo>
                  <a:pt x="975433" y="548640"/>
                </a:lnTo>
                <a:lnTo>
                  <a:pt x="993287" y="505535"/>
                </a:lnTo>
                <a:cubicBezTo>
                  <a:pt x="1004319" y="494503"/>
                  <a:pt x="1019559" y="487680"/>
                  <a:pt x="1036392" y="487680"/>
                </a:cubicBezTo>
                <a:close/>
                <a:moveTo>
                  <a:pt x="914474" y="487680"/>
                </a:moveTo>
                <a:cubicBezTo>
                  <a:pt x="931307" y="487680"/>
                  <a:pt x="946547" y="494503"/>
                  <a:pt x="957578" y="505535"/>
                </a:cubicBezTo>
                <a:lnTo>
                  <a:pt x="975433" y="548640"/>
                </a:lnTo>
                <a:lnTo>
                  <a:pt x="957578" y="591745"/>
                </a:lnTo>
                <a:cubicBezTo>
                  <a:pt x="946547" y="602777"/>
                  <a:pt x="931307" y="609600"/>
                  <a:pt x="914474" y="609600"/>
                </a:cubicBezTo>
                <a:cubicBezTo>
                  <a:pt x="897640" y="609600"/>
                  <a:pt x="882400" y="602777"/>
                  <a:pt x="871369" y="591745"/>
                </a:cubicBezTo>
                <a:lnTo>
                  <a:pt x="853514" y="548640"/>
                </a:lnTo>
                <a:lnTo>
                  <a:pt x="871369" y="505535"/>
                </a:lnTo>
                <a:cubicBezTo>
                  <a:pt x="882400" y="494503"/>
                  <a:pt x="897640" y="487680"/>
                  <a:pt x="914474" y="487680"/>
                </a:cubicBezTo>
                <a:close/>
                <a:moveTo>
                  <a:pt x="792555" y="487680"/>
                </a:moveTo>
                <a:cubicBezTo>
                  <a:pt x="809388" y="487680"/>
                  <a:pt x="824628" y="494503"/>
                  <a:pt x="835660" y="505535"/>
                </a:cubicBezTo>
                <a:lnTo>
                  <a:pt x="853514" y="548640"/>
                </a:lnTo>
                <a:lnTo>
                  <a:pt x="835660" y="591745"/>
                </a:lnTo>
                <a:cubicBezTo>
                  <a:pt x="824628" y="602777"/>
                  <a:pt x="809388" y="609600"/>
                  <a:pt x="792555" y="609600"/>
                </a:cubicBezTo>
                <a:cubicBezTo>
                  <a:pt x="758888" y="609600"/>
                  <a:pt x="731595" y="582307"/>
                  <a:pt x="731595" y="548640"/>
                </a:cubicBezTo>
                <a:cubicBezTo>
                  <a:pt x="731595" y="514973"/>
                  <a:pt x="758888" y="487680"/>
                  <a:pt x="792555" y="487680"/>
                </a:cubicBezTo>
                <a:close/>
                <a:moveTo>
                  <a:pt x="670636" y="487680"/>
                </a:moveTo>
                <a:cubicBezTo>
                  <a:pt x="704303" y="487680"/>
                  <a:pt x="731595" y="514973"/>
                  <a:pt x="731595" y="548640"/>
                </a:cubicBezTo>
                <a:cubicBezTo>
                  <a:pt x="731595" y="582307"/>
                  <a:pt x="704303" y="609600"/>
                  <a:pt x="670636" y="609600"/>
                </a:cubicBezTo>
                <a:cubicBezTo>
                  <a:pt x="653803" y="609600"/>
                  <a:pt x="638563" y="602777"/>
                  <a:pt x="627531" y="591745"/>
                </a:cubicBezTo>
                <a:lnTo>
                  <a:pt x="609676" y="548640"/>
                </a:lnTo>
                <a:lnTo>
                  <a:pt x="627531" y="505535"/>
                </a:lnTo>
                <a:cubicBezTo>
                  <a:pt x="638563" y="494503"/>
                  <a:pt x="653803" y="487680"/>
                  <a:pt x="670636" y="487680"/>
                </a:cubicBezTo>
                <a:close/>
                <a:moveTo>
                  <a:pt x="548717" y="487680"/>
                </a:moveTo>
                <a:cubicBezTo>
                  <a:pt x="565550" y="487680"/>
                  <a:pt x="580790" y="494503"/>
                  <a:pt x="591822" y="505535"/>
                </a:cubicBezTo>
                <a:lnTo>
                  <a:pt x="609676" y="548640"/>
                </a:lnTo>
                <a:lnTo>
                  <a:pt x="591822" y="591745"/>
                </a:lnTo>
                <a:cubicBezTo>
                  <a:pt x="580790" y="602777"/>
                  <a:pt x="565550" y="609600"/>
                  <a:pt x="548717" y="609600"/>
                </a:cubicBezTo>
                <a:cubicBezTo>
                  <a:pt x="531884" y="609600"/>
                  <a:pt x="516644" y="602777"/>
                  <a:pt x="505612" y="591745"/>
                </a:cubicBezTo>
                <a:lnTo>
                  <a:pt x="487758" y="548640"/>
                </a:lnTo>
                <a:lnTo>
                  <a:pt x="505612" y="505535"/>
                </a:lnTo>
                <a:cubicBezTo>
                  <a:pt x="516644" y="494503"/>
                  <a:pt x="531884" y="487680"/>
                  <a:pt x="548717" y="487680"/>
                </a:cubicBezTo>
                <a:close/>
                <a:moveTo>
                  <a:pt x="426798" y="487680"/>
                </a:moveTo>
                <a:cubicBezTo>
                  <a:pt x="443631" y="487680"/>
                  <a:pt x="458871" y="494503"/>
                  <a:pt x="469903" y="505535"/>
                </a:cubicBezTo>
                <a:lnTo>
                  <a:pt x="487758" y="548640"/>
                </a:lnTo>
                <a:lnTo>
                  <a:pt x="469903" y="591745"/>
                </a:lnTo>
                <a:cubicBezTo>
                  <a:pt x="458871" y="602777"/>
                  <a:pt x="443631" y="609600"/>
                  <a:pt x="426798" y="609600"/>
                </a:cubicBezTo>
                <a:cubicBezTo>
                  <a:pt x="409965" y="609600"/>
                  <a:pt x="394725" y="602777"/>
                  <a:pt x="383693" y="591745"/>
                </a:cubicBezTo>
                <a:lnTo>
                  <a:pt x="365839" y="548640"/>
                </a:lnTo>
                <a:lnTo>
                  <a:pt x="383693" y="505535"/>
                </a:lnTo>
                <a:cubicBezTo>
                  <a:pt x="394725" y="494503"/>
                  <a:pt x="409965" y="487680"/>
                  <a:pt x="426798" y="487680"/>
                </a:cubicBezTo>
                <a:close/>
                <a:moveTo>
                  <a:pt x="304880" y="487680"/>
                </a:moveTo>
                <a:cubicBezTo>
                  <a:pt x="321713" y="487680"/>
                  <a:pt x="336952" y="494503"/>
                  <a:pt x="347984" y="505535"/>
                </a:cubicBezTo>
                <a:lnTo>
                  <a:pt x="365839" y="548640"/>
                </a:lnTo>
                <a:lnTo>
                  <a:pt x="347984" y="591745"/>
                </a:lnTo>
                <a:cubicBezTo>
                  <a:pt x="336952" y="602777"/>
                  <a:pt x="321713" y="609600"/>
                  <a:pt x="304880" y="609600"/>
                </a:cubicBezTo>
                <a:cubicBezTo>
                  <a:pt x="288046" y="609600"/>
                  <a:pt x="272806" y="602777"/>
                  <a:pt x="261775" y="591745"/>
                </a:cubicBezTo>
                <a:lnTo>
                  <a:pt x="243920" y="548640"/>
                </a:lnTo>
                <a:lnTo>
                  <a:pt x="261775" y="505535"/>
                </a:lnTo>
                <a:cubicBezTo>
                  <a:pt x="272806" y="494503"/>
                  <a:pt x="288046" y="487680"/>
                  <a:pt x="304880" y="487680"/>
                </a:cubicBezTo>
                <a:close/>
                <a:moveTo>
                  <a:pt x="182961" y="487680"/>
                </a:moveTo>
                <a:cubicBezTo>
                  <a:pt x="199794" y="487680"/>
                  <a:pt x="215034" y="494503"/>
                  <a:pt x="226065" y="505535"/>
                </a:cubicBezTo>
                <a:lnTo>
                  <a:pt x="243920" y="548640"/>
                </a:lnTo>
                <a:lnTo>
                  <a:pt x="226065" y="591745"/>
                </a:lnTo>
                <a:cubicBezTo>
                  <a:pt x="215034" y="602777"/>
                  <a:pt x="199794" y="609600"/>
                  <a:pt x="182961" y="609600"/>
                </a:cubicBezTo>
                <a:cubicBezTo>
                  <a:pt x="166127" y="609600"/>
                  <a:pt x="150887" y="602777"/>
                  <a:pt x="139856" y="591745"/>
                </a:cubicBezTo>
                <a:lnTo>
                  <a:pt x="122001" y="548640"/>
                </a:lnTo>
                <a:lnTo>
                  <a:pt x="139856" y="505535"/>
                </a:lnTo>
                <a:cubicBezTo>
                  <a:pt x="150887" y="494503"/>
                  <a:pt x="166127" y="487680"/>
                  <a:pt x="182961" y="487680"/>
                </a:cubicBezTo>
                <a:close/>
                <a:moveTo>
                  <a:pt x="61042" y="487680"/>
                </a:moveTo>
                <a:cubicBezTo>
                  <a:pt x="77875" y="487680"/>
                  <a:pt x="93115" y="494503"/>
                  <a:pt x="104147" y="505535"/>
                </a:cubicBezTo>
                <a:lnTo>
                  <a:pt x="122001" y="548640"/>
                </a:lnTo>
                <a:lnTo>
                  <a:pt x="104147" y="591745"/>
                </a:lnTo>
                <a:cubicBezTo>
                  <a:pt x="93115" y="602777"/>
                  <a:pt x="77875" y="609600"/>
                  <a:pt x="61042" y="609600"/>
                </a:cubicBezTo>
                <a:cubicBezTo>
                  <a:pt x="27375" y="609600"/>
                  <a:pt x="82" y="582307"/>
                  <a:pt x="82" y="548640"/>
                </a:cubicBezTo>
                <a:cubicBezTo>
                  <a:pt x="82" y="514973"/>
                  <a:pt x="27375" y="487680"/>
                  <a:pt x="61042" y="487680"/>
                </a:cubicBezTo>
                <a:close/>
                <a:moveTo>
                  <a:pt x="1280232" y="365760"/>
                </a:moveTo>
                <a:cubicBezTo>
                  <a:pt x="1313899" y="365760"/>
                  <a:pt x="1341191" y="393053"/>
                  <a:pt x="1341191" y="426720"/>
                </a:cubicBezTo>
                <a:cubicBezTo>
                  <a:pt x="1341191" y="460387"/>
                  <a:pt x="1313899" y="487680"/>
                  <a:pt x="1280232" y="487680"/>
                </a:cubicBezTo>
                <a:cubicBezTo>
                  <a:pt x="1263399" y="487680"/>
                  <a:pt x="1248159" y="480857"/>
                  <a:pt x="1237127" y="469825"/>
                </a:cubicBezTo>
                <a:lnTo>
                  <a:pt x="1219272" y="426720"/>
                </a:lnTo>
                <a:lnTo>
                  <a:pt x="1237127" y="383615"/>
                </a:lnTo>
                <a:cubicBezTo>
                  <a:pt x="1248159" y="372583"/>
                  <a:pt x="1263399" y="365760"/>
                  <a:pt x="1280232" y="365760"/>
                </a:cubicBezTo>
                <a:close/>
                <a:moveTo>
                  <a:pt x="1158313" y="365760"/>
                </a:moveTo>
                <a:cubicBezTo>
                  <a:pt x="1175147" y="365760"/>
                  <a:pt x="1190386" y="372583"/>
                  <a:pt x="1201418" y="383615"/>
                </a:cubicBezTo>
                <a:lnTo>
                  <a:pt x="1219272" y="426720"/>
                </a:lnTo>
                <a:lnTo>
                  <a:pt x="1201418" y="469825"/>
                </a:lnTo>
                <a:cubicBezTo>
                  <a:pt x="1190386" y="480857"/>
                  <a:pt x="1175147" y="487680"/>
                  <a:pt x="1158313" y="487680"/>
                </a:cubicBezTo>
                <a:cubicBezTo>
                  <a:pt x="1141480" y="487680"/>
                  <a:pt x="1126240" y="480857"/>
                  <a:pt x="1115208" y="469825"/>
                </a:cubicBezTo>
                <a:lnTo>
                  <a:pt x="1097353" y="426720"/>
                </a:lnTo>
                <a:lnTo>
                  <a:pt x="1115208" y="383615"/>
                </a:lnTo>
                <a:cubicBezTo>
                  <a:pt x="1126240" y="372583"/>
                  <a:pt x="1141480" y="365760"/>
                  <a:pt x="1158313" y="365760"/>
                </a:cubicBezTo>
                <a:close/>
                <a:moveTo>
                  <a:pt x="1036394" y="365760"/>
                </a:moveTo>
                <a:cubicBezTo>
                  <a:pt x="1053227" y="365760"/>
                  <a:pt x="1068468" y="372583"/>
                  <a:pt x="1079499" y="383615"/>
                </a:cubicBezTo>
                <a:lnTo>
                  <a:pt x="1097353" y="426720"/>
                </a:lnTo>
                <a:lnTo>
                  <a:pt x="1079499" y="469825"/>
                </a:lnTo>
                <a:cubicBezTo>
                  <a:pt x="1068468" y="480857"/>
                  <a:pt x="1053227" y="487680"/>
                  <a:pt x="1036394" y="487680"/>
                </a:cubicBezTo>
                <a:cubicBezTo>
                  <a:pt x="1019561" y="487680"/>
                  <a:pt x="1004321" y="480857"/>
                  <a:pt x="993289" y="469825"/>
                </a:cubicBezTo>
                <a:lnTo>
                  <a:pt x="975435" y="426720"/>
                </a:lnTo>
                <a:lnTo>
                  <a:pt x="993289" y="383615"/>
                </a:lnTo>
                <a:cubicBezTo>
                  <a:pt x="1004321" y="372583"/>
                  <a:pt x="1019561" y="365760"/>
                  <a:pt x="1036394" y="365760"/>
                </a:cubicBezTo>
                <a:close/>
                <a:moveTo>
                  <a:pt x="914475" y="365760"/>
                </a:moveTo>
                <a:cubicBezTo>
                  <a:pt x="931309" y="365760"/>
                  <a:pt x="946549" y="372583"/>
                  <a:pt x="957580" y="383615"/>
                </a:cubicBezTo>
                <a:lnTo>
                  <a:pt x="975435" y="426720"/>
                </a:lnTo>
                <a:lnTo>
                  <a:pt x="957580" y="469825"/>
                </a:lnTo>
                <a:cubicBezTo>
                  <a:pt x="946549" y="480857"/>
                  <a:pt x="931309" y="487680"/>
                  <a:pt x="914475" y="487680"/>
                </a:cubicBezTo>
                <a:cubicBezTo>
                  <a:pt x="897642" y="487680"/>
                  <a:pt x="882402" y="480857"/>
                  <a:pt x="871370" y="469825"/>
                </a:cubicBezTo>
                <a:lnTo>
                  <a:pt x="853516" y="426720"/>
                </a:lnTo>
                <a:lnTo>
                  <a:pt x="871370" y="383615"/>
                </a:lnTo>
                <a:cubicBezTo>
                  <a:pt x="882402" y="372583"/>
                  <a:pt x="897642" y="365760"/>
                  <a:pt x="914475" y="365760"/>
                </a:cubicBezTo>
                <a:close/>
                <a:moveTo>
                  <a:pt x="792557" y="365760"/>
                </a:moveTo>
                <a:cubicBezTo>
                  <a:pt x="809390" y="365760"/>
                  <a:pt x="824630" y="372583"/>
                  <a:pt x="835661" y="383615"/>
                </a:cubicBezTo>
                <a:lnTo>
                  <a:pt x="853516" y="426720"/>
                </a:lnTo>
                <a:lnTo>
                  <a:pt x="835661" y="469825"/>
                </a:lnTo>
                <a:cubicBezTo>
                  <a:pt x="824630" y="480857"/>
                  <a:pt x="809390" y="487680"/>
                  <a:pt x="792557" y="487680"/>
                </a:cubicBezTo>
                <a:cubicBezTo>
                  <a:pt x="758890" y="487680"/>
                  <a:pt x="731597" y="460387"/>
                  <a:pt x="731597" y="426720"/>
                </a:cubicBezTo>
                <a:cubicBezTo>
                  <a:pt x="731597" y="393053"/>
                  <a:pt x="758890" y="365760"/>
                  <a:pt x="792557" y="365760"/>
                </a:cubicBezTo>
                <a:close/>
                <a:moveTo>
                  <a:pt x="670638" y="365760"/>
                </a:moveTo>
                <a:cubicBezTo>
                  <a:pt x="704305" y="365760"/>
                  <a:pt x="731597" y="393053"/>
                  <a:pt x="731597" y="426720"/>
                </a:cubicBezTo>
                <a:cubicBezTo>
                  <a:pt x="731597" y="460387"/>
                  <a:pt x="704305" y="487680"/>
                  <a:pt x="670638" y="487680"/>
                </a:cubicBezTo>
                <a:cubicBezTo>
                  <a:pt x="653804" y="487680"/>
                  <a:pt x="638565" y="480857"/>
                  <a:pt x="627533" y="469825"/>
                </a:cubicBezTo>
                <a:lnTo>
                  <a:pt x="609678" y="426720"/>
                </a:lnTo>
                <a:lnTo>
                  <a:pt x="627533" y="383615"/>
                </a:lnTo>
                <a:cubicBezTo>
                  <a:pt x="638565" y="372583"/>
                  <a:pt x="653804" y="365760"/>
                  <a:pt x="670638" y="365760"/>
                </a:cubicBezTo>
                <a:close/>
                <a:moveTo>
                  <a:pt x="548719" y="365760"/>
                </a:moveTo>
                <a:cubicBezTo>
                  <a:pt x="565552" y="365760"/>
                  <a:pt x="580792" y="372583"/>
                  <a:pt x="591823" y="383615"/>
                </a:cubicBezTo>
                <a:lnTo>
                  <a:pt x="609678" y="426720"/>
                </a:lnTo>
                <a:lnTo>
                  <a:pt x="591823" y="469825"/>
                </a:lnTo>
                <a:cubicBezTo>
                  <a:pt x="580792" y="480857"/>
                  <a:pt x="565552" y="487680"/>
                  <a:pt x="548719" y="487680"/>
                </a:cubicBezTo>
                <a:cubicBezTo>
                  <a:pt x="531885" y="487680"/>
                  <a:pt x="516646" y="480857"/>
                  <a:pt x="505614" y="469825"/>
                </a:cubicBezTo>
                <a:lnTo>
                  <a:pt x="487760" y="426720"/>
                </a:lnTo>
                <a:lnTo>
                  <a:pt x="505614" y="383615"/>
                </a:lnTo>
                <a:cubicBezTo>
                  <a:pt x="516646" y="372583"/>
                  <a:pt x="531885" y="365760"/>
                  <a:pt x="548719" y="365760"/>
                </a:cubicBezTo>
                <a:close/>
                <a:moveTo>
                  <a:pt x="426800" y="365760"/>
                </a:moveTo>
                <a:cubicBezTo>
                  <a:pt x="443633" y="365760"/>
                  <a:pt x="458873" y="372583"/>
                  <a:pt x="469905" y="383615"/>
                </a:cubicBezTo>
                <a:lnTo>
                  <a:pt x="487760" y="426720"/>
                </a:lnTo>
                <a:lnTo>
                  <a:pt x="469905" y="469825"/>
                </a:lnTo>
                <a:cubicBezTo>
                  <a:pt x="458873" y="480857"/>
                  <a:pt x="443633" y="487680"/>
                  <a:pt x="426800" y="487680"/>
                </a:cubicBezTo>
                <a:cubicBezTo>
                  <a:pt x="409967" y="487680"/>
                  <a:pt x="394727" y="480857"/>
                  <a:pt x="383695" y="469825"/>
                </a:cubicBezTo>
                <a:lnTo>
                  <a:pt x="365841" y="426720"/>
                </a:lnTo>
                <a:lnTo>
                  <a:pt x="383695" y="383615"/>
                </a:lnTo>
                <a:cubicBezTo>
                  <a:pt x="394727" y="372583"/>
                  <a:pt x="409967" y="365760"/>
                  <a:pt x="426800" y="365760"/>
                </a:cubicBezTo>
                <a:close/>
                <a:moveTo>
                  <a:pt x="304882" y="365760"/>
                </a:moveTo>
                <a:cubicBezTo>
                  <a:pt x="321715" y="365760"/>
                  <a:pt x="336954" y="372583"/>
                  <a:pt x="347986" y="383615"/>
                </a:cubicBezTo>
                <a:lnTo>
                  <a:pt x="365841" y="426720"/>
                </a:lnTo>
                <a:lnTo>
                  <a:pt x="347986" y="469825"/>
                </a:lnTo>
                <a:cubicBezTo>
                  <a:pt x="336954" y="480857"/>
                  <a:pt x="321715" y="487680"/>
                  <a:pt x="304882" y="487680"/>
                </a:cubicBezTo>
                <a:cubicBezTo>
                  <a:pt x="288048" y="487680"/>
                  <a:pt x="272808" y="480857"/>
                  <a:pt x="261777" y="469825"/>
                </a:cubicBezTo>
                <a:lnTo>
                  <a:pt x="243922" y="426720"/>
                </a:lnTo>
                <a:lnTo>
                  <a:pt x="261777" y="383615"/>
                </a:lnTo>
                <a:cubicBezTo>
                  <a:pt x="272808" y="372583"/>
                  <a:pt x="288048" y="365760"/>
                  <a:pt x="304882" y="365760"/>
                </a:cubicBezTo>
                <a:close/>
                <a:moveTo>
                  <a:pt x="182963" y="365760"/>
                </a:moveTo>
                <a:cubicBezTo>
                  <a:pt x="199796" y="365760"/>
                  <a:pt x="215036" y="372583"/>
                  <a:pt x="226067" y="383615"/>
                </a:cubicBezTo>
                <a:lnTo>
                  <a:pt x="243922" y="426720"/>
                </a:lnTo>
                <a:lnTo>
                  <a:pt x="226067" y="469825"/>
                </a:lnTo>
                <a:cubicBezTo>
                  <a:pt x="215036" y="480857"/>
                  <a:pt x="199796" y="487680"/>
                  <a:pt x="182963" y="487680"/>
                </a:cubicBezTo>
                <a:cubicBezTo>
                  <a:pt x="166129" y="487680"/>
                  <a:pt x="150889" y="480857"/>
                  <a:pt x="139858" y="469825"/>
                </a:cubicBezTo>
                <a:lnTo>
                  <a:pt x="122003" y="426720"/>
                </a:lnTo>
                <a:lnTo>
                  <a:pt x="139858" y="383615"/>
                </a:lnTo>
                <a:cubicBezTo>
                  <a:pt x="150889" y="372583"/>
                  <a:pt x="166129" y="365760"/>
                  <a:pt x="182963" y="365760"/>
                </a:cubicBezTo>
                <a:close/>
                <a:moveTo>
                  <a:pt x="61044" y="365760"/>
                </a:moveTo>
                <a:cubicBezTo>
                  <a:pt x="77877" y="365760"/>
                  <a:pt x="93117" y="372583"/>
                  <a:pt x="104149" y="383615"/>
                </a:cubicBezTo>
                <a:lnTo>
                  <a:pt x="122003" y="426720"/>
                </a:lnTo>
                <a:lnTo>
                  <a:pt x="104149" y="469825"/>
                </a:lnTo>
                <a:cubicBezTo>
                  <a:pt x="93117" y="480857"/>
                  <a:pt x="77877" y="487680"/>
                  <a:pt x="61044" y="487680"/>
                </a:cubicBezTo>
                <a:cubicBezTo>
                  <a:pt x="27377" y="487680"/>
                  <a:pt x="84" y="460387"/>
                  <a:pt x="84" y="426720"/>
                </a:cubicBezTo>
                <a:cubicBezTo>
                  <a:pt x="84" y="393053"/>
                  <a:pt x="27377" y="365760"/>
                  <a:pt x="61044" y="365760"/>
                </a:cubicBezTo>
                <a:close/>
                <a:moveTo>
                  <a:pt x="792558" y="243840"/>
                </a:moveTo>
                <a:cubicBezTo>
                  <a:pt x="809392" y="243840"/>
                  <a:pt x="824631" y="250663"/>
                  <a:pt x="835663" y="261695"/>
                </a:cubicBezTo>
                <a:lnTo>
                  <a:pt x="853518" y="304800"/>
                </a:lnTo>
                <a:lnTo>
                  <a:pt x="871372" y="261695"/>
                </a:lnTo>
                <a:cubicBezTo>
                  <a:pt x="882404" y="250663"/>
                  <a:pt x="897644" y="243840"/>
                  <a:pt x="914477" y="243840"/>
                </a:cubicBezTo>
                <a:cubicBezTo>
                  <a:pt x="931310" y="243840"/>
                  <a:pt x="946550" y="250663"/>
                  <a:pt x="957582" y="261695"/>
                </a:cubicBezTo>
                <a:lnTo>
                  <a:pt x="975437" y="304800"/>
                </a:lnTo>
                <a:lnTo>
                  <a:pt x="993291" y="261695"/>
                </a:lnTo>
                <a:cubicBezTo>
                  <a:pt x="1004323" y="250663"/>
                  <a:pt x="1019562" y="243840"/>
                  <a:pt x="1036396" y="243840"/>
                </a:cubicBezTo>
                <a:cubicBezTo>
                  <a:pt x="1053229" y="243840"/>
                  <a:pt x="1068469" y="250663"/>
                  <a:pt x="1079501" y="261695"/>
                </a:cubicBezTo>
                <a:lnTo>
                  <a:pt x="1097355" y="304800"/>
                </a:lnTo>
                <a:lnTo>
                  <a:pt x="1115210" y="261695"/>
                </a:lnTo>
                <a:cubicBezTo>
                  <a:pt x="1126242" y="250663"/>
                  <a:pt x="1141482" y="243840"/>
                  <a:pt x="1158315" y="243840"/>
                </a:cubicBezTo>
                <a:cubicBezTo>
                  <a:pt x="1175148" y="243840"/>
                  <a:pt x="1190388" y="250663"/>
                  <a:pt x="1201420" y="261695"/>
                </a:cubicBezTo>
                <a:lnTo>
                  <a:pt x="1219274" y="304800"/>
                </a:lnTo>
                <a:lnTo>
                  <a:pt x="1237129" y="261695"/>
                </a:lnTo>
                <a:cubicBezTo>
                  <a:pt x="1248161" y="250663"/>
                  <a:pt x="1263400" y="243840"/>
                  <a:pt x="1280234" y="243840"/>
                </a:cubicBezTo>
                <a:cubicBezTo>
                  <a:pt x="1313901" y="243840"/>
                  <a:pt x="1341193" y="271133"/>
                  <a:pt x="1341193" y="304800"/>
                </a:cubicBezTo>
                <a:cubicBezTo>
                  <a:pt x="1341193" y="338467"/>
                  <a:pt x="1313901" y="365760"/>
                  <a:pt x="1280234" y="365760"/>
                </a:cubicBezTo>
                <a:cubicBezTo>
                  <a:pt x="1263400" y="365760"/>
                  <a:pt x="1248161" y="358937"/>
                  <a:pt x="1237129" y="347905"/>
                </a:cubicBezTo>
                <a:lnTo>
                  <a:pt x="1219274" y="304800"/>
                </a:lnTo>
                <a:lnTo>
                  <a:pt x="1201420" y="347905"/>
                </a:lnTo>
                <a:cubicBezTo>
                  <a:pt x="1190388" y="358937"/>
                  <a:pt x="1175148" y="365760"/>
                  <a:pt x="1158315" y="365760"/>
                </a:cubicBezTo>
                <a:cubicBezTo>
                  <a:pt x="1141482" y="365760"/>
                  <a:pt x="1126242" y="358937"/>
                  <a:pt x="1115210" y="347905"/>
                </a:cubicBezTo>
                <a:lnTo>
                  <a:pt x="1097355" y="304800"/>
                </a:lnTo>
                <a:lnTo>
                  <a:pt x="1079501" y="347905"/>
                </a:lnTo>
                <a:cubicBezTo>
                  <a:pt x="1068469" y="358937"/>
                  <a:pt x="1053229" y="365760"/>
                  <a:pt x="1036396" y="365760"/>
                </a:cubicBezTo>
                <a:cubicBezTo>
                  <a:pt x="1019562" y="365760"/>
                  <a:pt x="1004323" y="358937"/>
                  <a:pt x="993291" y="347905"/>
                </a:cubicBezTo>
                <a:lnTo>
                  <a:pt x="975437" y="304800"/>
                </a:lnTo>
                <a:lnTo>
                  <a:pt x="957582" y="347905"/>
                </a:lnTo>
                <a:cubicBezTo>
                  <a:pt x="946550" y="358937"/>
                  <a:pt x="931310" y="365760"/>
                  <a:pt x="914477" y="365760"/>
                </a:cubicBezTo>
                <a:cubicBezTo>
                  <a:pt x="897644" y="365760"/>
                  <a:pt x="882404" y="358937"/>
                  <a:pt x="871372" y="347905"/>
                </a:cubicBezTo>
                <a:lnTo>
                  <a:pt x="853518" y="304800"/>
                </a:lnTo>
                <a:lnTo>
                  <a:pt x="835663" y="347905"/>
                </a:lnTo>
                <a:cubicBezTo>
                  <a:pt x="824631" y="358937"/>
                  <a:pt x="809392" y="365760"/>
                  <a:pt x="792558" y="365760"/>
                </a:cubicBezTo>
                <a:cubicBezTo>
                  <a:pt x="758892" y="365760"/>
                  <a:pt x="731599" y="338467"/>
                  <a:pt x="731599" y="304800"/>
                </a:cubicBezTo>
                <a:cubicBezTo>
                  <a:pt x="731599" y="271133"/>
                  <a:pt x="758892" y="243840"/>
                  <a:pt x="792558" y="243840"/>
                </a:cubicBezTo>
                <a:close/>
                <a:moveTo>
                  <a:pt x="61046" y="243840"/>
                </a:moveTo>
                <a:cubicBezTo>
                  <a:pt x="77879" y="243840"/>
                  <a:pt x="93119" y="250663"/>
                  <a:pt x="104151" y="261695"/>
                </a:cubicBezTo>
                <a:lnTo>
                  <a:pt x="122005" y="304800"/>
                </a:lnTo>
                <a:lnTo>
                  <a:pt x="139860" y="261695"/>
                </a:lnTo>
                <a:cubicBezTo>
                  <a:pt x="150891" y="250663"/>
                  <a:pt x="166131" y="243840"/>
                  <a:pt x="182965" y="243840"/>
                </a:cubicBezTo>
                <a:cubicBezTo>
                  <a:pt x="199798" y="243840"/>
                  <a:pt x="215038" y="250663"/>
                  <a:pt x="226069" y="261695"/>
                </a:cubicBezTo>
                <a:lnTo>
                  <a:pt x="243924" y="304800"/>
                </a:lnTo>
                <a:lnTo>
                  <a:pt x="261779" y="261695"/>
                </a:lnTo>
                <a:cubicBezTo>
                  <a:pt x="272810" y="250663"/>
                  <a:pt x="288050" y="243840"/>
                  <a:pt x="304884" y="243840"/>
                </a:cubicBezTo>
                <a:cubicBezTo>
                  <a:pt x="321717" y="243840"/>
                  <a:pt x="336957" y="250663"/>
                  <a:pt x="347988" y="261695"/>
                </a:cubicBezTo>
                <a:lnTo>
                  <a:pt x="365843" y="304800"/>
                </a:lnTo>
                <a:lnTo>
                  <a:pt x="383697" y="261695"/>
                </a:lnTo>
                <a:cubicBezTo>
                  <a:pt x="394729" y="250663"/>
                  <a:pt x="409969" y="243840"/>
                  <a:pt x="426802" y="243840"/>
                </a:cubicBezTo>
                <a:cubicBezTo>
                  <a:pt x="443635" y="243840"/>
                  <a:pt x="458875" y="250663"/>
                  <a:pt x="469907" y="261695"/>
                </a:cubicBezTo>
                <a:lnTo>
                  <a:pt x="487762" y="304800"/>
                </a:lnTo>
                <a:lnTo>
                  <a:pt x="505616" y="261695"/>
                </a:lnTo>
                <a:cubicBezTo>
                  <a:pt x="516648" y="250663"/>
                  <a:pt x="531887" y="243840"/>
                  <a:pt x="548721" y="243840"/>
                </a:cubicBezTo>
                <a:cubicBezTo>
                  <a:pt x="565554" y="243840"/>
                  <a:pt x="580794" y="250663"/>
                  <a:pt x="591825" y="261695"/>
                </a:cubicBezTo>
                <a:lnTo>
                  <a:pt x="609680" y="304800"/>
                </a:lnTo>
                <a:lnTo>
                  <a:pt x="627535" y="261695"/>
                </a:lnTo>
                <a:cubicBezTo>
                  <a:pt x="638567" y="250663"/>
                  <a:pt x="653806" y="243840"/>
                  <a:pt x="670639" y="243840"/>
                </a:cubicBezTo>
                <a:cubicBezTo>
                  <a:pt x="704307" y="243840"/>
                  <a:pt x="731599" y="271133"/>
                  <a:pt x="731599" y="304800"/>
                </a:cubicBezTo>
                <a:cubicBezTo>
                  <a:pt x="731599" y="338467"/>
                  <a:pt x="704307" y="365760"/>
                  <a:pt x="670639" y="365760"/>
                </a:cubicBezTo>
                <a:cubicBezTo>
                  <a:pt x="653806" y="365760"/>
                  <a:pt x="638567" y="358937"/>
                  <a:pt x="627535" y="347905"/>
                </a:cubicBezTo>
                <a:lnTo>
                  <a:pt x="609680" y="304800"/>
                </a:lnTo>
                <a:lnTo>
                  <a:pt x="591825" y="347905"/>
                </a:lnTo>
                <a:cubicBezTo>
                  <a:pt x="580794" y="358937"/>
                  <a:pt x="565554" y="365760"/>
                  <a:pt x="548721" y="365760"/>
                </a:cubicBezTo>
                <a:cubicBezTo>
                  <a:pt x="531887" y="365760"/>
                  <a:pt x="516648" y="358937"/>
                  <a:pt x="505616" y="347905"/>
                </a:cubicBezTo>
                <a:lnTo>
                  <a:pt x="487762" y="304800"/>
                </a:lnTo>
                <a:lnTo>
                  <a:pt x="469907" y="347905"/>
                </a:lnTo>
                <a:cubicBezTo>
                  <a:pt x="458875" y="358937"/>
                  <a:pt x="443635" y="365760"/>
                  <a:pt x="426802" y="365760"/>
                </a:cubicBezTo>
                <a:cubicBezTo>
                  <a:pt x="409969" y="365760"/>
                  <a:pt x="394729" y="358937"/>
                  <a:pt x="383697" y="347905"/>
                </a:cubicBezTo>
                <a:lnTo>
                  <a:pt x="365843" y="304800"/>
                </a:lnTo>
                <a:lnTo>
                  <a:pt x="347988" y="347905"/>
                </a:lnTo>
                <a:cubicBezTo>
                  <a:pt x="336957" y="358937"/>
                  <a:pt x="321717" y="365760"/>
                  <a:pt x="304884" y="365760"/>
                </a:cubicBezTo>
                <a:cubicBezTo>
                  <a:pt x="288050" y="365760"/>
                  <a:pt x="272810" y="358937"/>
                  <a:pt x="261779" y="347905"/>
                </a:cubicBezTo>
                <a:lnTo>
                  <a:pt x="243924" y="304800"/>
                </a:lnTo>
                <a:lnTo>
                  <a:pt x="226069" y="347905"/>
                </a:lnTo>
                <a:cubicBezTo>
                  <a:pt x="215038" y="358937"/>
                  <a:pt x="199798" y="365760"/>
                  <a:pt x="182965" y="365760"/>
                </a:cubicBezTo>
                <a:cubicBezTo>
                  <a:pt x="166131" y="365760"/>
                  <a:pt x="150891" y="358937"/>
                  <a:pt x="139860" y="347905"/>
                </a:cubicBezTo>
                <a:lnTo>
                  <a:pt x="122005" y="304800"/>
                </a:lnTo>
                <a:lnTo>
                  <a:pt x="104151" y="347905"/>
                </a:lnTo>
                <a:cubicBezTo>
                  <a:pt x="93119" y="358937"/>
                  <a:pt x="77879" y="365760"/>
                  <a:pt x="61046" y="365760"/>
                </a:cubicBezTo>
                <a:cubicBezTo>
                  <a:pt x="27379" y="365760"/>
                  <a:pt x="86" y="338467"/>
                  <a:pt x="86" y="304800"/>
                </a:cubicBezTo>
                <a:cubicBezTo>
                  <a:pt x="86" y="271133"/>
                  <a:pt x="27379" y="243840"/>
                  <a:pt x="61046" y="243840"/>
                </a:cubicBezTo>
                <a:close/>
                <a:moveTo>
                  <a:pt x="792560" y="121920"/>
                </a:moveTo>
                <a:cubicBezTo>
                  <a:pt x="826226" y="121920"/>
                  <a:pt x="853519" y="149213"/>
                  <a:pt x="853519" y="182880"/>
                </a:cubicBezTo>
                <a:cubicBezTo>
                  <a:pt x="853519" y="216547"/>
                  <a:pt x="826226" y="243840"/>
                  <a:pt x="792560" y="243840"/>
                </a:cubicBezTo>
                <a:cubicBezTo>
                  <a:pt x="758893" y="243840"/>
                  <a:pt x="731601" y="216547"/>
                  <a:pt x="731601" y="182880"/>
                </a:cubicBezTo>
                <a:cubicBezTo>
                  <a:pt x="731601" y="149213"/>
                  <a:pt x="758893" y="121920"/>
                  <a:pt x="792560" y="121920"/>
                </a:cubicBezTo>
                <a:close/>
                <a:moveTo>
                  <a:pt x="670641" y="121920"/>
                </a:moveTo>
                <a:cubicBezTo>
                  <a:pt x="704308" y="121920"/>
                  <a:pt x="731601" y="149213"/>
                  <a:pt x="731601" y="182880"/>
                </a:cubicBezTo>
                <a:cubicBezTo>
                  <a:pt x="731601" y="216547"/>
                  <a:pt x="704308" y="243840"/>
                  <a:pt x="670641" y="243840"/>
                </a:cubicBezTo>
                <a:cubicBezTo>
                  <a:pt x="653808" y="243840"/>
                  <a:pt x="638568" y="237017"/>
                  <a:pt x="627536" y="225985"/>
                </a:cubicBezTo>
                <a:lnTo>
                  <a:pt x="609682" y="182880"/>
                </a:lnTo>
                <a:lnTo>
                  <a:pt x="627536" y="139775"/>
                </a:lnTo>
                <a:cubicBezTo>
                  <a:pt x="638568" y="128743"/>
                  <a:pt x="653808" y="121920"/>
                  <a:pt x="670641" y="121920"/>
                </a:cubicBezTo>
                <a:close/>
                <a:moveTo>
                  <a:pt x="548722" y="121920"/>
                </a:moveTo>
                <a:cubicBezTo>
                  <a:pt x="565555" y="121920"/>
                  <a:pt x="580795" y="128743"/>
                  <a:pt x="591827" y="139775"/>
                </a:cubicBezTo>
                <a:lnTo>
                  <a:pt x="609682" y="182880"/>
                </a:lnTo>
                <a:lnTo>
                  <a:pt x="591827" y="225985"/>
                </a:lnTo>
                <a:cubicBezTo>
                  <a:pt x="580795" y="237017"/>
                  <a:pt x="565555" y="243840"/>
                  <a:pt x="548722" y="243840"/>
                </a:cubicBezTo>
                <a:cubicBezTo>
                  <a:pt x="531889" y="243840"/>
                  <a:pt x="516649" y="237017"/>
                  <a:pt x="505617" y="225985"/>
                </a:cubicBezTo>
                <a:lnTo>
                  <a:pt x="487763" y="182880"/>
                </a:lnTo>
                <a:lnTo>
                  <a:pt x="505617" y="139775"/>
                </a:lnTo>
                <a:cubicBezTo>
                  <a:pt x="516649" y="128743"/>
                  <a:pt x="531889" y="121920"/>
                  <a:pt x="548722" y="121920"/>
                </a:cubicBezTo>
                <a:close/>
                <a:moveTo>
                  <a:pt x="426803" y="121920"/>
                </a:moveTo>
                <a:cubicBezTo>
                  <a:pt x="443636" y="121920"/>
                  <a:pt x="458876" y="128743"/>
                  <a:pt x="469908" y="139775"/>
                </a:cubicBezTo>
                <a:lnTo>
                  <a:pt x="487763" y="182880"/>
                </a:lnTo>
                <a:lnTo>
                  <a:pt x="469908" y="225985"/>
                </a:lnTo>
                <a:cubicBezTo>
                  <a:pt x="458876" y="237017"/>
                  <a:pt x="443636" y="243840"/>
                  <a:pt x="426803" y="243840"/>
                </a:cubicBezTo>
                <a:cubicBezTo>
                  <a:pt x="409970" y="243840"/>
                  <a:pt x="394730" y="237017"/>
                  <a:pt x="383699" y="225985"/>
                </a:cubicBezTo>
                <a:lnTo>
                  <a:pt x="365844" y="182880"/>
                </a:lnTo>
                <a:lnTo>
                  <a:pt x="383699" y="139775"/>
                </a:lnTo>
                <a:cubicBezTo>
                  <a:pt x="394730" y="128743"/>
                  <a:pt x="409970" y="121920"/>
                  <a:pt x="426803" y="121920"/>
                </a:cubicBezTo>
                <a:close/>
                <a:moveTo>
                  <a:pt x="304885" y="121920"/>
                </a:moveTo>
                <a:cubicBezTo>
                  <a:pt x="321718" y="121920"/>
                  <a:pt x="336958" y="128743"/>
                  <a:pt x="347989" y="139775"/>
                </a:cubicBezTo>
                <a:lnTo>
                  <a:pt x="365844" y="182880"/>
                </a:lnTo>
                <a:lnTo>
                  <a:pt x="347989" y="225985"/>
                </a:lnTo>
                <a:cubicBezTo>
                  <a:pt x="336958" y="237017"/>
                  <a:pt x="321718" y="243840"/>
                  <a:pt x="304885" y="243840"/>
                </a:cubicBezTo>
                <a:cubicBezTo>
                  <a:pt x="288051" y="243840"/>
                  <a:pt x="272812" y="237017"/>
                  <a:pt x="261780" y="225985"/>
                </a:cubicBezTo>
                <a:lnTo>
                  <a:pt x="243925" y="182880"/>
                </a:lnTo>
                <a:lnTo>
                  <a:pt x="261780" y="139775"/>
                </a:lnTo>
                <a:cubicBezTo>
                  <a:pt x="272812" y="128743"/>
                  <a:pt x="288051" y="121920"/>
                  <a:pt x="304885" y="121920"/>
                </a:cubicBezTo>
                <a:close/>
                <a:moveTo>
                  <a:pt x="182966" y="121920"/>
                </a:moveTo>
                <a:cubicBezTo>
                  <a:pt x="199799" y="121920"/>
                  <a:pt x="215039" y="128743"/>
                  <a:pt x="226071" y="139775"/>
                </a:cubicBezTo>
                <a:lnTo>
                  <a:pt x="243925" y="182880"/>
                </a:lnTo>
                <a:lnTo>
                  <a:pt x="226071" y="225985"/>
                </a:lnTo>
                <a:cubicBezTo>
                  <a:pt x="215039" y="237017"/>
                  <a:pt x="199799" y="243840"/>
                  <a:pt x="182966" y="243840"/>
                </a:cubicBezTo>
                <a:cubicBezTo>
                  <a:pt x="166133" y="243840"/>
                  <a:pt x="150893" y="237017"/>
                  <a:pt x="139861" y="225985"/>
                </a:cubicBezTo>
                <a:lnTo>
                  <a:pt x="122007" y="182880"/>
                </a:lnTo>
                <a:lnTo>
                  <a:pt x="139861" y="139775"/>
                </a:lnTo>
                <a:cubicBezTo>
                  <a:pt x="150893" y="128743"/>
                  <a:pt x="166133" y="121920"/>
                  <a:pt x="182966" y="121920"/>
                </a:cubicBezTo>
                <a:close/>
                <a:moveTo>
                  <a:pt x="61047" y="121920"/>
                </a:moveTo>
                <a:cubicBezTo>
                  <a:pt x="77880" y="121920"/>
                  <a:pt x="93120" y="128743"/>
                  <a:pt x="104152" y="139775"/>
                </a:cubicBezTo>
                <a:lnTo>
                  <a:pt x="122007" y="182880"/>
                </a:lnTo>
                <a:lnTo>
                  <a:pt x="104152" y="225985"/>
                </a:lnTo>
                <a:cubicBezTo>
                  <a:pt x="93120" y="237017"/>
                  <a:pt x="77880" y="243840"/>
                  <a:pt x="61047" y="243840"/>
                </a:cubicBezTo>
                <a:cubicBezTo>
                  <a:pt x="27380" y="243840"/>
                  <a:pt x="87" y="216547"/>
                  <a:pt x="87" y="182880"/>
                </a:cubicBezTo>
                <a:cubicBezTo>
                  <a:pt x="87" y="149213"/>
                  <a:pt x="27380" y="121920"/>
                  <a:pt x="61047" y="121920"/>
                </a:cubicBezTo>
                <a:close/>
                <a:moveTo>
                  <a:pt x="792561" y="0"/>
                </a:moveTo>
                <a:cubicBezTo>
                  <a:pt x="826227" y="0"/>
                  <a:pt x="853520" y="27293"/>
                  <a:pt x="853520" y="60960"/>
                </a:cubicBezTo>
                <a:cubicBezTo>
                  <a:pt x="853520" y="94627"/>
                  <a:pt x="826227" y="121920"/>
                  <a:pt x="792561" y="121920"/>
                </a:cubicBezTo>
                <a:cubicBezTo>
                  <a:pt x="758894" y="121920"/>
                  <a:pt x="731601" y="94627"/>
                  <a:pt x="731601" y="60960"/>
                </a:cubicBezTo>
                <a:cubicBezTo>
                  <a:pt x="731601" y="27293"/>
                  <a:pt x="758894" y="0"/>
                  <a:pt x="792561" y="0"/>
                </a:cubicBezTo>
                <a:close/>
                <a:moveTo>
                  <a:pt x="670642" y="0"/>
                </a:moveTo>
                <a:cubicBezTo>
                  <a:pt x="704309" y="0"/>
                  <a:pt x="731601" y="27293"/>
                  <a:pt x="731601" y="60960"/>
                </a:cubicBezTo>
                <a:cubicBezTo>
                  <a:pt x="731601" y="94627"/>
                  <a:pt x="704309" y="121920"/>
                  <a:pt x="670642" y="121920"/>
                </a:cubicBezTo>
                <a:cubicBezTo>
                  <a:pt x="653809" y="121920"/>
                  <a:pt x="638569" y="115097"/>
                  <a:pt x="627538" y="104065"/>
                </a:cubicBezTo>
                <a:lnTo>
                  <a:pt x="609682" y="60960"/>
                </a:lnTo>
                <a:lnTo>
                  <a:pt x="627538" y="17855"/>
                </a:lnTo>
                <a:cubicBezTo>
                  <a:pt x="638569" y="6823"/>
                  <a:pt x="653809" y="0"/>
                  <a:pt x="670642" y="0"/>
                </a:cubicBezTo>
                <a:close/>
                <a:moveTo>
                  <a:pt x="548723" y="0"/>
                </a:moveTo>
                <a:cubicBezTo>
                  <a:pt x="565557" y="0"/>
                  <a:pt x="580796" y="6823"/>
                  <a:pt x="591828" y="17855"/>
                </a:cubicBezTo>
                <a:lnTo>
                  <a:pt x="609682" y="60960"/>
                </a:lnTo>
                <a:lnTo>
                  <a:pt x="591828" y="104065"/>
                </a:lnTo>
                <a:cubicBezTo>
                  <a:pt x="580796" y="115097"/>
                  <a:pt x="565557" y="121920"/>
                  <a:pt x="548723" y="121920"/>
                </a:cubicBezTo>
                <a:cubicBezTo>
                  <a:pt x="531890" y="121920"/>
                  <a:pt x="516650" y="115097"/>
                  <a:pt x="505619" y="104065"/>
                </a:cubicBezTo>
                <a:lnTo>
                  <a:pt x="487764" y="60960"/>
                </a:lnTo>
                <a:lnTo>
                  <a:pt x="505619" y="17855"/>
                </a:lnTo>
                <a:cubicBezTo>
                  <a:pt x="516650" y="6823"/>
                  <a:pt x="531890" y="0"/>
                  <a:pt x="548723" y="0"/>
                </a:cubicBezTo>
                <a:close/>
                <a:moveTo>
                  <a:pt x="426804" y="0"/>
                </a:moveTo>
                <a:cubicBezTo>
                  <a:pt x="443638" y="0"/>
                  <a:pt x="458878" y="6823"/>
                  <a:pt x="469909" y="17855"/>
                </a:cubicBezTo>
                <a:lnTo>
                  <a:pt x="487764" y="60960"/>
                </a:lnTo>
                <a:lnTo>
                  <a:pt x="469909" y="104065"/>
                </a:lnTo>
                <a:cubicBezTo>
                  <a:pt x="458878" y="115097"/>
                  <a:pt x="443638" y="121920"/>
                  <a:pt x="426804" y="121920"/>
                </a:cubicBezTo>
                <a:cubicBezTo>
                  <a:pt x="409971" y="121920"/>
                  <a:pt x="394731" y="115097"/>
                  <a:pt x="383700" y="104065"/>
                </a:cubicBezTo>
                <a:lnTo>
                  <a:pt x="365845" y="60960"/>
                </a:lnTo>
                <a:lnTo>
                  <a:pt x="383700" y="17855"/>
                </a:lnTo>
                <a:cubicBezTo>
                  <a:pt x="394731" y="6823"/>
                  <a:pt x="409971" y="0"/>
                  <a:pt x="426804" y="0"/>
                </a:cubicBezTo>
                <a:close/>
                <a:moveTo>
                  <a:pt x="304886" y="0"/>
                </a:moveTo>
                <a:cubicBezTo>
                  <a:pt x="321719" y="0"/>
                  <a:pt x="336959" y="6823"/>
                  <a:pt x="347990" y="17855"/>
                </a:cubicBezTo>
                <a:lnTo>
                  <a:pt x="365845" y="60960"/>
                </a:lnTo>
                <a:lnTo>
                  <a:pt x="347990" y="104065"/>
                </a:lnTo>
                <a:cubicBezTo>
                  <a:pt x="336959" y="115097"/>
                  <a:pt x="321719" y="121920"/>
                  <a:pt x="304886" y="121920"/>
                </a:cubicBezTo>
                <a:cubicBezTo>
                  <a:pt x="271220" y="121920"/>
                  <a:pt x="243926" y="94627"/>
                  <a:pt x="243926" y="60960"/>
                </a:cubicBezTo>
                <a:cubicBezTo>
                  <a:pt x="243926" y="27293"/>
                  <a:pt x="271220" y="0"/>
                  <a:pt x="304886" y="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21" name="직사각형 5620"/>
          <p:cNvSpPr/>
          <p:nvPr/>
        </p:nvSpPr>
        <p:spPr>
          <a:xfrm>
            <a:off x="2758440" y="2554253"/>
            <a:ext cx="66590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400" b="1" kern="0" dirty="0" err="1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캡스톤</a:t>
            </a:r>
            <a:r>
              <a:rPr lang="ko-KR" altLang="en-US" sz="44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 디자인 </a:t>
            </a:r>
            <a:r>
              <a:rPr lang="en-US" altLang="ko-KR" sz="44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A</a:t>
            </a:r>
          </a:p>
          <a:p>
            <a:pPr algn="ctr" latinLnBrk="0">
              <a:defRPr/>
            </a:pPr>
            <a:r>
              <a:rPr lang="en-US" altLang="ko-KR" sz="44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sz="4400" b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조 중간발표</a:t>
            </a:r>
            <a:endParaRPr lang="en-US" altLang="ko-KR" sz="4400" b="1" kern="0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3" name="자유형 702"/>
          <p:cNvSpPr/>
          <p:nvPr/>
        </p:nvSpPr>
        <p:spPr>
          <a:xfrm>
            <a:off x="1" y="12700"/>
            <a:ext cx="4023359" cy="365760"/>
          </a:xfrm>
          <a:custGeom>
            <a:avLst/>
            <a:gdLst>
              <a:gd name="connsiteX0" fmla="*/ 3718560 w 4023359"/>
              <a:gd name="connsiteY0" fmla="*/ 243840 h 365760"/>
              <a:gd name="connsiteX1" fmla="*/ 3779520 w 4023359"/>
              <a:gd name="connsiteY1" fmla="*/ 304800 h 365760"/>
              <a:gd name="connsiteX2" fmla="*/ 3718560 w 4023359"/>
              <a:gd name="connsiteY2" fmla="*/ 365760 h 365760"/>
              <a:gd name="connsiteX3" fmla="*/ 3657600 w 4023359"/>
              <a:gd name="connsiteY3" fmla="*/ 304800 h 365760"/>
              <a:gd name="connsiteX4" fmla="*/ 3718560 w 4023359"/>
              <a:gd name="connsiteY4" fmla="*/ 243840 h 365760"/>
              <a:gd name="connsiteX5" fmla="*/ 3596639 w 4023359"/>
              <a:gd name="connsiteY5" fmla="*/ 243840 h 365760"/>
              <a:gd name="connsiteX6" fmla="*/ 3657599 w 4023359"/>
              <a:gd name="connsiteY6" fmla="*/ 304800 h 365760"/>
              <a:gd name="connsiteX7" fmla="*/ 3596639 w 4023359"/>
              <a:gd name="connsiteY7" fmla="*/ 365760 h 365760"/>
              <a:gd name="connsiteX8" fmla="*/ 3535679 w 4023359"/>
              <a:gd name="connsiteY8" fmla="*/ 304800 h 365760"/>
              <a:gd name="connsiteX9" fmla="*/ 3596639 w 4023359"/>
              <a:gd name="connsiteY9" fmla="*/ 243840 h 365760"/>
              <a:gd name="connsiteX10" fmla="*/ 3352799 w 4023359"/>
              <a:gd name="connsiteY10" fmla="*/ 243840 h 365760"/>
              <a:gd name="connsiteX11" fmla="*/ 3413759 w 4023359"/>
              <a:gd name="connsiteY11" fmla="*/ 304800 h 365760"/>
              <a:gd name="connsiteX12" fmla="*/ 3352799 w 4023359"/>
              <a:gd name="connsiteY12" fmla="*/ 365760 h 365760"/>
              <a:gd name="connsiteX13" fmla="*/ 3291839 w 4023359"/>
              <a:gd name="connsiteY13" fmla="*/ 304800 h 365760"/>
              <a:gd name="connsiteX14" fmla="*/ 3352799 w 4023359"/>
              <a:gd name="connsiteY14" fmla="*/ 243840 h 365760"/>
              <a:gd name="connsiteX15" fmla="*/ 3230879 w 4023359"/>
              <a:gd name="connsiteY15" fmla="*/ 243840 h 365760"/>
              <a:gd name="connsiteX16" fmla="*/ 3291839 w 4023359"/>
              <a:gd name="connsiteY16" fmla="*/ 304800 h 365760"/>
              <a:gd name="connsiteX17" fmla="*/ 3230879 w 4023359"/>
              <a:gd name="connsiteY17" fmla="*/ 365760 h 365760"/>
              <a:gd name="connsiteX18" fmla="*/ 3169919 w 4023359"/>
              <a:gd name="connsiteY18" fmla="*/ 304800 h 365760"/>
              <a:gd name="connsiteX19" fmla="*/ 3230879 w 4023359"/>
              <a:gd name="connsiteY19" fmla="*/ 243840 h 365760"/>
              <a:gd name="connsiteX20" fmla="*/ 3108959 w 4023359"/>
              <a:gd name="connsiteY20" fmla="*/ 243840 h 365760"/>
              <a:gd name="connsiteX21" fmla="*/ 3169919 w 4023359"/>
              <a:gd name="connsiteY21" fmla="*/ 304800 h 365760"/>
              <a:gd name="connsiteX22" fmla="*/ 3108959 w 4023359"/>
              <a:gd name="connsiteY22" fmla="*/ 365760 h 365760"/>
              <a:gd name="connsiteX23" fmla="*/ 3047999 w 4023359"/>
              <a:gd name="connsiteY23" fmla="*/ 304800 h 365760"/>
              <a:gd name="connsiteX24" fmla="*/ 3108959 w 4023359"/>
              <a:gd name="connsiteY24" fmla="*/ 243840 h 365760"/>
              <a:gd name="connsiteX25" fmla="*/ 2865120 w 4023359"/>
              <a:gd name="connsiteY25" fmla="*/ 243840 h 365760"/>
              <a:gd name="connsiteX26" fmla="*/ 2926080 w 4023359"/>
              <a:gd name="connsiteY26" fmla="*/ 304800 h 365760"/>
              <a:gd name="connsiteX27" fmla="*/ 2865120 w 4023359"/>
              <a:gd name="connsiteY27" fmla="*/ 365760 h 365760"/>
              <a:gd name="connsiteX28" fmla="*/ 2804160 w 4023359"/>
              <a:gd name="connsiteY28" fmla="*/ 304800 h 365760"/>
              <a:gd name="connsiteX29" fmla="*/ 2865120 w 4023359"/>
              <a:gd name="connsiteY29" fmla="*/ 243840 h 365760"/>
              <a:gd name="connsiteX30" fmla="*/ 2743199 w 4023359"/>
              <a:gd name="connsiteY30" fmla="*/ 243840 h 365760"/>
              <a:gd name="connsiteX31" fmla="*/ 2804159 w 4023359"/>
              <a:gd name="connsiteY31" fmla="*/ 304800 h 365760"/>
              <a:gd name="connsiteX32" fmla="*/ 2743199 w 4023359"/>
              <a:gd name="connsiteY32" fmla="*/ 365760 h 365760"/>
              <a:gd name="connsiteX33" fmla="*/ 2682239 w 4023359"/>
              <a:gd name="connsiteY33" fmla="*/ 304800 h 365760"/>
              <a:gd name="connsiteX34" fmla="*/ 2743199 w 4023359"/>
              <a:gd name="connsiteY34" fmla="*/ 243840 h 365760"/>
              <a:gd name="connsiteX35" fmla="*/ 2621279 w 4023359"/>
              <a:gd name="connsiteY35" fmla="*/ 243840 h 365760"/>
              <a:gd name="connsiteX36" fmla="*/ 2682239 w 4023359"/>
              <a:gd name="connsiteY36" fmla="*/ 304800 h 365760"/>
              <a:gd name="connsiteX37" fmla="*/ 2621279 w 4023359"/>
              <a:gd name="connsiteY37" fmla="*/ 365760 h 365760"/>
              <a:gd name="connsiteX38" fmla="*/ 2560319 w 4023359"/>
              <a:gd name="connsiteY38" fmla="*/ 304800 h 365760"/>
              <a:gd name="connsiteX39" fmla="*/ 2621279 w 4023359"/>
              <a:gd name="connsiteY39" fmla="*/ 243840 h 365760"/>
              <a:gd name="connsiteX40" fmla="*/ 2377439 w 4023359"/>
              <a:gd name="connsiteY40" fmla="*/ 243840 h 365760"/>
              <a:gd name="connsiteX41" fmla="*/ 2438399 w 4023359"/>
              <a:gd name="connsiteY41" fmla="*/ 304800 h 365760"/>
              <a:gd name="connsiteX42" fmla="*/ 2377439 w 4023359"/>
              <a:gd name="connsiteY42" fmla="*/ 365760 h 365760"/>
              <a:gd name="connsiteX43" fmla="*/ 2316479 w 4023359"/>
              <a:gd name="connsiteY43" fmla="*/ 304800 h 365760"/>
              <a:gd name="connsiteX44" fmla="*/ 2377439 w 4023359"/>
              <a:gd name="connsiteY44" fmla="*/ 243840 h 365760"/>
              <a:gd name="connsiteX45" fmla="*/ 2255519 w 4023359"/>
              <a:gd name="connsiteY45" fmla="*/ 243840 h 365760"/>
              <a:gd name="connsiteX46" fmla="*/ 2316479 w 4023359"/>
              <a:gd name="connsiteY46" fmla="*/ 304800 h 365760"/>
              <a:gd name="connsiteX47" fmla="*/ 2255519 w 4023359"/>
              <a:gd name="connsiteY47" fmla="*/ 365760 h 365760"/>
              <a:gd name="connsiteX48" fmla="*/ 2194559 w 4023359"/>
              <a:gd name="connsiteY48" fmla="*/ 304800 h 365760"/>
              <a:gd name="connsiteX49" fmla="*/ 2255519 w 4023359"/>
              <a:gd name="connsiteY49" fmla="*/ 243840 h 365760"/>
              <a:gd name="connsiteX50" fmla="*/ 2011680 w 4023359"/>
              <a:gd name="connsiteY50" fmla="*/ 243840 h 365760"/>
              <a:gd name="connsiteX51" fmla="*/ 2054785 w 4023359"/>
              <a:gd name="connsiteY51" fmla="*/ 261695 h 365760"/>
              <a:gd name="connsiteX52" fmla="*/ 2072640 w 4023359"/>
              <a:gd name="connsiteY52" fmla="*/ 304799 h 365760"/>
              <a:gd name="connsiteX53" fmla="*/ 2090494 w 4023359"/>
              <a:gd name="connsiteY53" fmla="*/ 261695 h 365760"/>
              <a:gd name="connsiteX54" fmla="*/ 2133599 w 4023359"/>
              <a:gd name="connsiteY54" fmla="*/ 243840 h 365760"/>
              <a:gd name="connsiteX55" fmla="*/ 2194559 w 4023359"/>
              <a:gd name="connsiteY55" fmla="*/ 304800 h 365760"/>
              <a:gd name="connsiteX56" fmla="*/ 2133599 w 4023359"/>
              <a:gd name="connsiteY56" fmla="*/ 365760 h 365760"/>
              <a:gd name="connsiteX57" fmla="*/ 2090494 w 4023359"/>
              <a:gd name="connsiteY57" fmla="*/ 347905 h 365760"/>
              <a:gd name="connsiteX58" fmla="*/ 2072640 w 4023359"/>
              <a:gd name="connsiteY58" fmla="*/ 304801 h 365760"/>
              <a:gd name="connsiteX59" fmla="*/ 2054785 w 4023359"/>
              <a:gd name="connsiteY59" fmla="*/ 347905 h 365760"/>
              <a:gd name="connsiteX60" fmla="*/ 2011680 w 4023359"/>
              <a:gd name="connsiteY60" fmla="*/ 365760 h 365760"/>
              <a:gd name="connsiteX61" fmla="*/ 1950721 w 4023359"/>
              <a:gd name="connsiteY61" fmla="*/ 304800 h 365760"/>
              <a:gd name="connsiteX62" fmla="*/ 2011680 w 4023359"/>
              <a:gd name="connsiteY62" fmla="*/ 243840 h 365760"/>
              <a:gd name="connsiteX63" fmla="*/ 1889760 w 4023359"/>
              <a:gd name="connsiteY63" fmla="*/ 243840 h 365760"/>
              <a:gd name="connsiteX64" fmla="*/ 1950720 w 4023359"/>
              <a:gd name="connsiteY64" fmla="*/ 304800 h 365760"/>
              <a:gd name="connsiteX65" fmla="*/ 1889760 w 4023359"/>
              <a:gd name="connsiteY65" fmla="*/ 365760 h 365760"/>
              <a:gd name="connsiteX66" fmla="*/ 1828800 w 4023359"/>
              <a:gd name="connsiteY66" fmla="*/ 304800 h 365760"/>
              <a:gd name="connsiteX67" fmla="*/ 1889760 w 4023359"/>
              <a:gd name="connsiteY67" fmla="*/ 243840 h 365760"/>
              <a:gd name="connsiteX68" fmla="*/ 60960 w 4023359"/>
              <a:gd name="connsiteY68" fmla="*/ 243840 h 365760"/>
              <a:gd name="connsiteX69" fmla="*/ 121920 w 4023359"/>
              <a:gd name="connsiteY69" fmla="*/ 304800 h 365760"/>
              <a:gd name="connsiteX70" fmla="*/ 60960 w 4023359"/>
              <a:gd name="connsiteY70" fmla="*/ 365760 h 365760"/>
              <a:gd name="connsiteX71" fmla="*/ 0 w 4023359"/>
              <a:gd name="connsiteY71" fmla="*/ 304800 h 365760"/>
              <a:gd name="connsiteX72" fmla="*/ 60960 w 4023359"/>
              <a:gd name="connsiteY72" fmla="*/ 243840 h 365760"/>
              <a:gd name="connsiteX73" fmla="*/ 3718560 w 4023359"/>
              <a:gd name="connsiteY73" fmla="*/ 121920 h 365760"/>
              <a:gd name="connsiteX74" fmla="*/ 3761665 w 4023359"/>
              <a:gd name="connsiteY74" fmla="*/ 139775 h 365760"/>
              <a:gd name="connsiteX75" fmla="*/ 3779520 w 4023359"/>
              <a:gd name="connsiteY75" fmla="*/ 182879 h 365760"/>
              <a:gd name="connsiteX76" fmla="*/ 3797374 w 4023359"/>
              <a:gd name="connsiteY76" fmla="*/ 139775 h 365760"/>
              <a:gd name="connsiteX77" fmla="*/ 3840479 w 4023359"/>
              <a:gd name="connsiteY77" fmla="*/ 121920 h 365760"/>
              <a:gd name="connsiteX78" fmla="*/ 3901439 w 4023359"/>
              <a:gd name="connsiteY78" fmla="*/ 182880 h 365760"/>
              <a:gd name="connsiteX79" fmla="*/ 3840479 w 4023359"/>
              <a:gd name="connsiteY79" fmla="*/ 243840 h 365760"/>
              <a:gd name="connsiteX80" fmla="*/ 3797374 w 4023359"/>
              <a:gd name="connsiteY80" fmla="*/ 225985 h 365760"/>
              <a:gd name="connsiteX81" fmla="*/ 3779520 w 4023359"/>
              <a:gd name="connsiteY81" fmla="*/ 182881 h 365760"/>
              <a:gd name="connsiteX82" fmla="*/ 3761665 w 4023359"/>
              <a:gd name="connsiteY82" fmla="*/ 225985 h 365760"/>
              <a:gd name="connsiteX83" fmla="*/ 3718560 w 4023359"/>
              <a:gd name="connsiteY83" fmla="*/ 243840 h 365760"/>
              <a:gd name="connsiteX84" fmla="*/ 3657600 w 4023359"/>
              <a:gd name="connsiteY84" fmla="*/ 182880 h 365760"/>
              <a:gd name="connsiteX85" fmla="*/ 3718560 w 4023359"/>
              <a:gd name="connsiteY85" fmla="*/ 121920 h 365760"/>
              <a:gd name="connsiteX86" fmla="*/ 3596639 w 4023359"/>
              <a:gd name="connsiteY86" fmla="*/ 121920 h 365760"/>
              <a:gd name="connsiteX87" fmla="*/ 3657599 w 4023359"/>
              <a:gd name="connsiteY87" fmla="*/ 182880 h 365760"/>
              <a:gd name="connsiteX88" fmla="*/ 3596639 w 4023359"/>
              <a:gd name="connsiteY88" fmla="*/ 243840 h 365760"/>
              <a:gd name="connsiteX89" fmla="*/ 3535679 w 4023359"/>
              <a:gd name="connsiteY89" fmla="*/ 182880 h 365760"/>
              <a:gd name="connsiteX90" fmla="*/ 3596639 w 4023359"/>
              <a:gd name="connsiteY90" fmla="*/ 121920 h 365760"/>
              <a:gd name="connsiteX91" fmla="*/ 3474719 w 4023359"/>
              <a:gd name="connsiteY91" fmla="*/ 121920 h 365760"/>
              <a:gd name="connsiteX92" fmla="*/ 3535679 w 4023359"/>
              <a:gd name="connsiteY92" fmla="*/ 182880 h 365760"/>
              <a:gd name="connsiteX93" fmla="*/ 3474719 w 4023359"/>
              <a:gd name="connsiteY93" fmla="*/ 243840 h 365760"/>
              <a:gd name="connsiteX94" fmla="*/ 3413759 w 4023359"/>
              <a:gd name="connsiteY94" fmla="*/ 182880 h 365760"/>
              <a:gd name="connsiteX95" fmla="*/ 3474719 w 4023359"/>
              <a:gd name="connsiteY95" fmla="*/ 121920 h 365760"/>
              <a:gd name="connsiteX96" fmla="*/ 3352799 w 4023359"/>
              <a:gd name="connsiteY96" fmla="*/ 121920 h 365760"/>
              <a:gd name="connsiteX97" fmla="*/ 3413759 w 4023359"/>
              <a:gd name="connsiteY97" fmla="*/ 182880 h 365760"/>
              <a:gd name="connsiteX98" fmla="*/ 3352799 w 4023359"/>
              <a:gd name="connsiteY98" fmla="*/ 243840 h 365760"/>
              <a:gd name="connsiteX99" fmla="*/ 3291839 w 4023359"/>
              <a:gd name="connsiteY99" fmla="*/ 182880 h 365760"/>
              <a:gd name="connsiteX100" fmla="*/ 3352799 w 4023359"/>
              <a:gd name="connsiteY100" fmla="*/ 121920 h 365760"/>
              <a:gd name="connsiteX101" fmla="*/ 3230879 w 4023359"/>
              <a:gd name="connsiteY101" fmla="*/ 121920 h 365760"/>
              <a:gd name="connsiteX102" fmla="*/ 3291839 w 4023359"/>
              <a:gd name="connsiteY102" fmla="*/ 182880 h 365760"/>
              <a:gd name="connsiteX103" fmla="*/ 3230879 w 4023359"/>
              <a:gd name="connsiteY103" fmla="*/ 243840 h 365760"/>
              <a:gd name="connsiteX104" fmla="*/ 3169919 w 4023359"/>
              <a:gd name="connsiteY104" fmla="*/ 182880 h 365760"/>
              <a:gd name="connsiteX105" fmla="*/ 3230879 w 4023359"/>
              <a:gd name="connsiteY105" fmla="*/ 121920 h 365760"/>
              <a:gd name="connsiteX106" fmla="*/ 3108959 w 4023359"/>
              <a:gd name="connsiteY106" fmla="*/ 121920 h 365760"/>
              <a:gd name="connsiteX107" fmla="*/ 3169919 w 4023359"/>
              <a:gd name="connsiteY107" fmla="*/ 182880 h 365760"/>
              <a:gd name="connsiteX108" fmla="*/ 3108959 w 4023359"/>
              <a:gd name="connsiteY108" fmla="*/ 243840 h 365760"/>
              <a:gd name="connsiteX109" fmla="*/ 3047999 w 4023359"/>
              <a:gd name="connsiteY109" fmla="*/ 182880 h 365760"/>
              <a:gd name="connsiteX110" fmla="*/ 3108959 w 4023359"/>
              <a:gd name="connsiteY110" fmla="*/ 121920 h 365760"/>
              <a:gd name="connsiteX111" fmla="*/ 2865120 w 4023359"/>
              <a:gd name="connsiteY111" fmla="*/ 121920 h 365760"/>
              <a:gd name="connsiteX112" fmla="*/ 2908225 w 4023359"/>
              <a:gd name="connsiteY112" fmla="*/ 139775 h 365760"/>
              <a:gd name="connsiteX113" fmla="*/ 2926080 w 4023359"/>
              <a:gd name="connsiteY113" fmla="*/ 182879 h 365760"/>
              <a:gd name="connsiteX114" fmla="*/ 2943934 w 4023359"/>
              <a:gd name="connsiteY114" fmla="*/ 139775 h 365760"/>
              <a:gd name="connsiteX115" fmla="*/ 2987039 w 4023359"/>
              <a:gd name="connsiteY115" fmla="*/ 121920 h 365760"/>
              <a:gd name="connsiteX116" fmla="*/ 3047999 w 4023359"/>
              <a:gd name="connsiteY116" fmla="*/ 182880 h 365760"/>
              <a:gd name="connsiteX117" fmla="*/ 2987039 w 4023359"/>
              <a:gd name="connsiteY117" fmla="*/ 243840 h 365760"/>
              <a:gd name="connsiteX118" fmla="*/ 2943934 w 4023359"/>
              <a:gd name="connsiteY118" fmla="*/ 225985 h 365760"/>
              <a:gd name="connsiteX119" fmla="*/ 2926080 w 4023359"/>
              <a:gd name="connsiteY119" fmla="*/ 182881 h 365760"/>
              <a:gd name="connsiteX120" fmla="*/ 2908225 w 4023359"/>
              <a:gd name="connsiteY120" fmla="*/ 225985 h 365760"/>
              <a:gd name="connsiteX121" fmla="*/ 2865120 w 4023359"/>
              <a:gd name="connsiteY121" fmla="*/ 243840 h 365760"/>
              <a:gd name="connsiteX122" fmla="*/ 2804160 w 4023359"/>
              <a:gd name="connsiteY122" fmla="*/ 182880 h 365760"/>
              <a:gd name="connsiteX123" fmla="*/ 2865120 w 4023359"/>
              <a:gd name="connsiteY123" fmla="*/ 121920 h 365760"/>
              <a:gd name="connsiteX124" fmla="*/ 2743199 w 4023359"/>
              <a:gd name="connsiteY124" fmla="*/ 121920 h 365760"/>
              <a:gd name="connsiteX125" fmla="*/ 2804159 w 4023359"/>
              <a:gd name="connsiteY125" fmla="*/ 182880 h 365760"/>
              <a:gd name="connsiteX126" fmla="*/ 2743199 w 4023359"/>
              <a:gd name="connsiteY126" fmla="*/ 243840 h 365760"/>
              <a:gd name="connsiteX127" fmla="*/ 2682239 w 4023359"/>
              <a:gd name="connsiteY127" fmla="*/ 182880 h 365760"/>
              <a:gd name="connsiteX128" fmla="*/ 2743199 w 4023359"/>
              <a:gd name="connsiteY128" fmla="*/ 121920 h 365760"/>
              <a:gd name="connsiteX129" fmla="*/ 2621279 w 4023359"/>
              <a:gd name="connsiteY129" fmla="*/ 121920 h 365760"/>
              <a:gd name="connsiteX130" fmla="*/ 2682239 w 4023359"/>
              <a:gd name="connsiteY130" fmla="*/ 182880 h 365760"/>
              <a:gd name="connsiteX131" fmla="*/ 2621279 w 4023359"/>
              <a:gd name="connsiteY131" fmla="*/ 243840 h 365760"/>
              <a:gd name="connsiteX132" fmla="*/ 2560319 w 4023359"/>
              <a:gd name="connsiteY132" fmla="*/ 182880 h 365760"/>
              <a:gd name="connsiteX133" fmla="*/ 2621279 w 4023359"/>
              <a:gd name="connsiteY133" fmla="*/ 121920 h 365760"/>
              <a:gd name="connsiteX134" fmla="*/ 2499359 w 4023359"/>
              <a:gd name="connsiteY134" fmla="*/ 121920 h 365760"/>
              <a:gd name="connsiteX135" fmla="*/ 2560319 w 4023359"/>
              <a:gd name="connsiteY135" fmla="*/ 182880 h 365760"/>
              <a:gd name="connsiteX136" fmla="*/ 2499359 w 4023359"/>
              <a:gd name="connsiteY136" fmla="*/ 243840 h 365760"/>
              <a:gd name="connsiteX137" fmla="*/ 2438399 w 4023359"/>
              <a:gd name="connsiteY137" fmla="*/ 182880 h 365760"/>
              <a:gd name="connsiteX138" fmla="*/ 2499359 w 4023359"/>
              <a:gd name="connsiteY138" fmla="*/ 121920 h 365760"/>
              <a:gd name="connsiteX139" fmla="*/ 2377439 w 4023359"/>
              <a:gd name="connsiteY139" fmla="*/ 121920 h 365760"/>
              <a:gd name="connsiteX140" fmla="*/ 2438399 w 4023359"/>
              <a:gd name="connsiteY140" fmla="*/ 182880 h 365760"/>
              <a:gd name="connsiteX141" fmla="*/ 2377439 w 4023359"/>
              <a:gd name="connsiteY141" fmla="*/ 243840 h 365760"/>
              <a:gd name="connsiteX142" fmla="*/ 2316479 w 4023359"/>
              <a:gd name="connsiteY142" fmla="*/ 182880 h 365760"/>
              <a:gd name="connsiteX143" fmla="*/ 2377439 w 4023359"/>
              <a:gd name="connsiteY143" fmla="*/ 121920 h 365760"/>
              <a:gd name="connsiteX144" fmla="*/ 2255519 w 4023359"/>
              <a:gd name="connsiteY144" fmla="*/ 121920 h 365760"/>
              <a:gd name="connsiteX145" fmla="*/ 2316479 w 4023359"/>
              <a:gd name="connsiteY145" fmla="*/ 182880 h 365760"/>
              <a:gd name="connsiteX146" fmla="*/ 2255519 w 4023359"/>
              <a:gd name="connsiteY146" fmla="*/ 243840 h 365760"/>
              <a:gd name="connsiteX147" fmla="*/ 2194559 w 4023359"/>
              <a:gd name="connsiteY147" fmla="*/ 182880 h 365760"/>
              <a:gd name="connsiteX148" fmla="*/ 2255519 w 4023359"/>
              <a:gd name="connsiteY148" fmla="*/ 121920 h 365760"/>
              <a:gd name="connsiteX149" fmla="*/ 2133599 w 4023359"/>
              <a:gd name="connsiteY149" fmla="*/ 121920 h 365760"/>
              <a:gd name="connsiteX150" fmla="*/ 2194559 w 4023359"/>
              <a:gd name="connsiteY150" fmla="*/ 182880 h 365760"/>
              <a:gd name="connsiteX151" fmla="*/ 2133599 w 4023359"/>
              <a:gd name="connsiteY151" fmla="*/ 243840 h 365760"/>
              <a:gd name="connsiteX152" fmla="*/ 2072639 w 4023359"/>
              <a:gd name="connsiteY152" fmla="*/ 182880 h 365760"/>
              <a:gd name="connsiteX153" fmla="*/ 2133599 w 4023359"/>
              <a:gd name="connsiteY153" fmla="*/ 121920 h 365760"/>
              <a:gd name="connsiteX154" fmla="*/ 1889761 w 4023359"/>
              <a:gd name="connsiteY154" fmla="*/ 121920 h 365760"/>
              <a:gd name="connsiteX155" fmla="*/ 1950721 w 4023359"/>
              <a:gd name="connsiteY155" fmla="*/ 182880 h 365760"/>
              <a:gd name="connsiteX156" fmla="*/ 1889761 w 4023359"/>
              <a:gd name="connsiteY156" fmla="*/ 243840 h 365760"/>
              <a:gd name="connsiteX157" fmla="*/ 1828801 w 4023359"/>
              <a:gd name="connsiteY157" fmla="*/ 182880 h 365760"/>
              <a:gd name="connsiteX158" fmla="*/ 1889761 w 4023359"/>
              <a:gd name="connsiteY158" fmla="*/ 121920 h 365760"/>
              <a:gd name="connsiteX159" fmla="*/ 1767841 w 4023359"/>
              <a:gd name="connsiteY159" fmla="*/ 121920 h 365760"/>
              <a:gd name="connsiteX160" fmla="*/ 1828801 w 4023359"/>
              <a:gd name="connsiteY160" fmla="*/ 182880 h 365760"/>
              <a:gd name="connsiteX161" fmla="*/ 1767841 w 4023359"/>
              <a:gd name="connsiteY161" fmla="*/ 243840 h 365760"/>
              <a:gd name="connsiteX162" fmla="*/ 1706881 w 4023359"/>
              <a:gd name="connsiteY162" fmla="*/ 182880 h 365760"/>
              <a:gd name="connsiteX163" fmla="*/ 1767841 w 4023359"/>
              <a:gd name="connsiteY163" fmla="*/ 121920 h 365760"/>
              <a:gd name="connsiteX164" fmla="*/ 60961 w 4023359"/>
              <a:gd name="connsiteY164" fmla="*/ 121920 h 365760"/>
              <a:gd name="connsiteX165" fmla="*/ 104066 w 4023359"/>
              <a:gd name="connsiteY165" fmla="*/ 139775 h 365760"/>
              <a:gd name="connsiteX166" fmla="*/ 121921 w 4023359"/>
              <a:gd name="connsiteY166" fmla="*/ 182880 h 365760"/>
              <a:gd name="connsiteX167" fmla="*/ 139776 w 4023359"/>
              <a:gd name="connsiteY167" fmla="*/ 139775 h 365760"/>
              <a:gd name="connsiteX168" fmla="*/ 182881 w 4023359"/>
              <a:gd name="connsiteY168" fmla="*/ 121920 h 365760"/>
              <a:gd name="connsiteX169" fmla="*/ 243841 w 4023359"/>
              <a:gd name="connsiteY169" fmla="*/ 182880 h 365760"/>
              <a:gd name="connsiteX170" fmla="*/ 182881 w 4023359"/>
              <a:gd name="connsiteY170" fmla="*/ 243840 h 365760"/>
              <a:gd name="connsiteX171" fmla="*/ 139776 w 4023359"/>
              <a:gd name="connsiteY171" fmla="*/ 225985 h 365760"/>
              <a:gd name="connsiteX172" fmla="*/ 121921 w 4023359"/>
              <a:gd name="connsiteY172" fmla="*/ 182880 h 365760"/>
              <a:gd name="connsiteX173" fmla="*/ 104066 w 4023359"/>
              <a:gd name="connsiteY173" fmla="*/ 225985 h 365760"/>
              <a:gd name="connsiteX174" fmla="*/ 60961 w 4023359"/>
              <a:gd name="connsiteY174" fmla="*/ 243840 h 365760"/>
              <a:gd name="connsiteX175" fmla="*/ 1 w 4023359"/>
              <a:gd name="connsiteY175" fmla="*/ 182880 h 365760"/>
              <a:gd name="connsiteX176" fmla="*/ 60961 w 4023359"/>
              <a:gd name="connsiteY176" fmla="*/ 121920 h 365760"/>
              <a:gd name="connsiteX177" fmla="*/ 304801 w 4023359"/>
              <a:gd name="connsiteY177" fmla="*/ 0 h 365760"/>
              <a:gd name="connsiteX178" fmla="*/ 365761 w 4023359"/>
              <a:gd name="connsiteY178" fmla="*/ 60960 h 365760"/>
              <a:gd name="connsiteX179" fmla="*/ 304801 w 4023359"/>
              <a:gd name="connsiteY179" fmla="*/ 121920 h 365760"/>
              <a:gd name="connsiteX180" fmla="*/ 243841 w 4023359"/>
              <a:gd name="connsiteY180" fmla="*/ 60960 h 365760"/>
              <a:gd name="connsiteX181" fmla="*/ 304801 w 4023359"/>
              <a:gd name="connsiteY181" fmla="*/ 0 h 365760"/>
              <a:gd name="connsiteX182" fmla="*/ 182881 w 4023359"/>
              <a:gd name="connsiteY182" fmla="*/ 0 h 365760"/>
              <a:gd name="connsiteX183" fmla="*/ 243841 w 4023359"/>
              <a:gd name="connsiteY183" fmla="*/ 60960 h 365760"/>
              <a:gd name="connsiteX184" fmla="*/ 182881 w 4023359"/>
              <a:gd name="connsiteY184" fmla="*/ 121920 h 365760"/>
              <a:gd name="connsiteX185" fmla="*/ 121921 w 4023359"/>
              <a:gd name="connsiteY185" fmla="*/ 60960 h 365760"/>
              <a:gd name="connsiteX186" fmla="*/ 182881 w 4023359"/>
              <a:gd name="connsiteY186" fmla="*/ 0 h 365760"/>
              <a:gd name="connsiteX187" fmla="*/ 60962 w 4023359"/>
              <a:gd name="connsiteY187" fmla="*/ 0 h 365760"/>
              <a:gd name="connsiteX188" fmla="*/ 121921 w 4023359"/>
              <a:gd name="connsiteY188" fmla="*/ 60960 h 365760"/>
              <a:gd name="connsiteX189" fmla="*/ 60962 w 4023359"/>
              <a:gd name="connsiteY189" fmla="*/ 121920 h 365760"/>
              <a:gd name="connsiteX190" fmla="*/ 2 w 4023359"/>
              <a:gd name="connsiteY190" fmla="*/ 60960 h 365760"/>
              <a:gd name="connsiteX191" fmla="*/ 60962 w 4023359"/>
              <a:gd name="connsiteY191" fmla="*/ 0 h 365760"/>
              <a:gd name="connsiteX192" fmla="*/ 2255519 w 4023359"/>
              <a:gd name="connsiteY192" fmla="*/ 0 h 365760"/>
              <a:gd name="connsiteX193" fmla="*/ 2316479 w 4023359"/>
              <a:gd name="connsiteY193" fmla="*/ 60960 h 365760"/>
              <a:gd name="connsiteX194" fmla="*/ 2255519 w 4023359"/>
              <a:gd name="connsiteY194" fmla="*/ 121920 h 365760"/>
              <a:gd name="connsiteX195" fmla="*/ 2194559 w 4023359"/>
              <a:gd name="connsiteY195" fmla="*/ 60960 h 365760"/>
              <a:gd name="connsiteX196" fmla="*/ 2255519 w 4023359"/>
              <a:gd name="connsiteY196" fmla="*/ 0 h 365760"/>
              <a:gd name="connsiteX197" fmla="*/ 2011680 w 4023359"/>
              <a:gd name="connsiteY197" fmla="*/ 0 h 365760"/>
              <a:gd name="connsiteX198" fmla="*/ 2054785 w 4023359"/>
              <a:gd name="connsiteY198" fmla="*/ 17855 h 365760"/>
              <a:gd name="connsiteX199" fmla="*/ 2072640 w 4023359"/>
              <a:gd name="connsiteY199" fmla="*/ 60959 h 365760"/>
              <a:gd name="connsiteX200" fmla="*/ 2090494 w 4023359"/>
              <a:gd name="connsiteY200" fmla="*/ 17855 h 365760"/>
              <a:gd name="connsiteX201" fmla="*/ 2133599 w 4023359"/>
              <a:gd name="connsiteY201" fmla="*/ 0 h 365760"/>
              <a:gd name="connsiteX202" fmla="*/ 2194559 w 4023359"/>
              <a:gd name="connsiteY202" fmla="*/ 60960 h 365760"/>
              <a:gd name="connsiteX203" fmla="*/ 2133599 w 4023359"/>
              <a:gd name="connsiteY203" fmla="*/ 121920 h 365760"/>
              <a:gd name="connsiteX204" fmla="*/ 2090494 w 4023359"/>
              <a:gd name="connsiteY204" fmla="*/ 104065 h 365760"/>
              <a:gd name="connsiteX205" fmla="*/ 2072640 w 4023359"/>
              <a:gd name="connsiteY205" fmla="*/ 60961 h 365760"/>
              <a:gd name="connsiteX206" fmla="*/ 2054785 w 4023359"/>
              <a:gd name="connsiteY206" fmla="*/ 104065 h 365760"/>
              <a:gd name="connsiteX207" fmla="*/ 2011680 w 4023359"/>
              <a:gd name="connsiteY207" fmla="*/ 121920 h 365760"/>
              <a:gd name="connsiteX208" fmla="*/ 1950722 w 4023359"/>
              <a:gd name="connsiteY208" fmla="*/ 60960 h 365760"/>
              <a:gd name="connsiteX209" fmla="*/ 2011680 w 4023359"/>
              <a:gd name="connsiteY209" fmla="*/ 0 h 365760"/>
              <a:gd name="connsiteX210" fmla="*/ 1889761 w 4023359"/>
              <a:gd name="connsiteY210" fmla="*/ 0 h 365760"/>
              <a:gd name="connsiteX211" fmla="*/ 1950721 w 4023359"/>
              <a:gd name="connsiteY211" fmla="*/ 60960 h 365760"/>
              <a:gd name="connsiteX212" fmla="*/ 1889761 w 4023359"/>
              <a:gd name="connsiteY212" fmla="*/ 121920 h 365760"/>
              <a:gd name="connsiteX213" fmla="*/ 1828801 w 4023359"/>
              <a:gd name="connsiteY213" fmla="*/ 60960 h 365760"/>
              <a:gd name="connsiteX214" fmla="*/ 1889761 w 4023359"/>
              <a:gd name="connsiteY214" fmla="*/ 0 h 365760"/>
              <a:gd name="connsiteX215" fmla="*/ 2499359 w 4023359"/>
              <a:gd name="connsiteY215" fmla="*/ 0 h 365760"/>
              <a:gd name="connsiteX216" fmla="*/ 2560319 w 4023359"/>
              <a:gd name="connsiteY216" fmla="*/ 60960 h 365760"/>
              <a:gd name="connsiteX217" fmla="*/ 2499359 w 4023359"/>
              <a:gd name="connsiteY217" fmla="*/ 121920 h 365760"/>
              <a:gd name="connsiteX218" fmla="*/ 2438399 w 4023359"/>
              <a:gd name="connsiteY218" fmla="*/ 60960 h 365760"/>
              <a:gd name="connsiteX219" fmla="*/ 2499359 w 4023359"/>
              <a:gd name="connsiteY219" fmla="*/ 0 h 365760"/>
              <a:gd name="connsiteX220" fmla="*/ 2377439 w 4023359"/>
              <a:gd name="connsiteY220" fmla="*/ 0 h 365760"/>
              <a:gd name="connsiteX221" fmla="*/ 2438399 w 4023359"/>
              <a:gd name="connsiteY221" fmla="*/ 60960 h 365760"/>
              <a:gd name="connsiteX222" fmla="*/ 2377439 w 4023359"/>
              <a:gd name="connsiteY222" fmla="*/ 121920 h 365760"/>
              <a:gd name="connsiteX223" fmla="*/ 2316479 w 4023359"/>
              <a:gd name="connsiteY223" fmla="*/ 60960 h 365760"/>
              <a:gd name="connsiteX224" fmla="*/ 2377439 w 4023359"/>
              <a:gd name="connsiteY224" fmla="*/ 0 h 365760"/>
              <a:gd name="connsiteX225" fmla="*/ 3596639 w 4023359"/>
              <a:gd name="connsiteY225" fmla="*/ 0 h 365760"/>
              <a:gd name="connsiteX226" fmla="*/ 3657599 w 4023359"/>
              <a:gd name="connsiteY226" fmla="*/ 60960 h 365760"/>
              <a:gd name="connsiteX227" fmla="*/ 3596639 w 4023359"/>
              <a:gd name="connsiteY227" fmla="*/ 121920 h 365760"/>
              <a:gd name="connsiteX228" fmla="*/ 3535679 w 4023359"/>
              <a:gd name="connsiteY228" fmla="*/ 60960 h 365760"/>
              <a:gd name="connsiteX229" fmla="*/ 3596639 w 4023359"/>
              <a:gd name="connsiteY229" fmla="*/ 0 h 365760"/>
              <a:gd name="connsiteX230" fmla="*/ 2621279 w 4023359"/>
              <a:gd name="connsiteY230" fmla="*/ 0 h 365760"/>
              <a:gd name="connsiteX231" fmla="*/ 2682239 w 4023359"/>
              <a:gd name="connsiteY231" fmla="*/ 60960 h 365760"/>
              <a:gd name="connsiteX232" fmla="*/ 2621279 w 4023359"/>
              <a:gd name="connsiteY232" fmla="*/ 121920 h 365760"/>
              <a:gd name="connsiteX233" fmla="*/ 2560319 w 4023359"/>
              <a:gd name="connsiteY233" fmla="*/ 60960 h 365760"/>
              <a:gd name="connsiteX234" fmla="*/ 2621279 w 4023359"/>
              <a:gd name="connsiteY234" fmla="*/ 0 h 365760"/>
              <a:gd name="connsiteX235" fmla="*/ 3962399 w 4023359"/>
              <a:gd name="connsiteY235" fmla="*/ 0 h 365760"/>
              <a:gd name="connsiteX236" fmla="*/ 4023359 w 4023359"/>
              <a:gd name="connsiteY236" fmla="*/ 60960 h 365760"/>
              <a:gd name="connsiteX237" fmla="*/ 3962399 w 4023359"/>
              <a:gd name="connsiteY237" fmla="*/ 121920 h 365760"/>
              <a:gd name="connsiteX238" fmla="*/ 3901439 w 4023359"/>
              <a:gd name="connsiteY238" fmla="*/ 60960 h 365760"/>
              <a:gd name="connsiteX239" fmla="*/ 3962399 w 4023359"/>
              <a:gd name="connsiteY239" fmla="*/ 0 h 365760"/>
              <a:gd name="connsiteX240" fmla="*/ 3718560 w 4023359"/>
              <a:gd name="connsiteY240" fmla="*/ 0 h 365760"/>
              <a:gd name="connsiteX241" fmla="*/ 3761665 w 4023359"/>
              <a:gd name="connsiteY241" fmla="*/ 17855 h 365760"/>
              <a:gd name="connsiteX242" fmla="*/ 3779520 w 4023359"/>
              <a:gd name="connsiteY242" fmla="*/ 60959 h 365760"/>
              <a:gd name="connsiteX243" fmla="*/ 3797374 w 4023359"/>
              <a:gd name="connsiteY243" fmla="*/ 17855 h 365760"/>
              <a:gd name="connsiteX244" fmla="*/ 3840479 w 4023359"/>
              <a:gd name="connsiteY244" fmla="*/ 0 h 365760"/>
              <a:gd name="connsiteX245" fmla="*/ 3901439 w 4023359"/>
              <a:gd name="connsiteY245" fmla="*/ 60960 h 365760"/>
              <a:gd name="connsiteX246" fmla="*/ 3840479 w 4023359"/>
              <a:gd name="connsiteY246" fmla="*/ 121920 h 365760"/>
              <a:gd name="connsiteX247" fmla="*/ 3797374 w 4023359"/>
              <a:gd name="connsiteY247" fmla="*/ 104065 h 365760"/>
              <a:gd name="connsiteX248" fmla="*/ 3779520 w 4023359"/>
              <a:gd name="connsiteY248" fmla="*/ 60961 h 365760"/>
              <a:gd name="connsiteX249" fmla="*/ 3761665 w 4023359"/>
              <a:gd name="connsiteY249" fmla="*/ 104065 h 365760"/>
              <a:gd name="connsiteX250" fmla="*/ 3718560 w 4023359"/>
              <a:gd name="connsiteY250" fmla="*/ 121920 h 365760"/>
              <a:gd name="connsiteX251" fmla="*/ 3657600 w 4023359"/>
              <a:gd name="connsiteY251" fmla="*/ 60960 h 365760"/>
              <a:gd name="connsiteX252" fmla="*/ 3718560 w 4023359"/>
              <a:gd name="connsiteY252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</a:cxnLst>
            <a:rect l="l" t="t" r="r" b="b"/>
            <a:pathLst>
              <a:path w="4023359" h="365760">
                <a:moveTo>
                  <a:pt x="3718560" y="243840"/>
                </a:moveTo>
                <a:cubicBezTo>
                  <a:pt x="3752227" y="243840"/>
                  <a:pt x="3779520" y="271133"/>
                  <a:pt x="3779520" y="304800"/>
                </a:cubicBezTo>
                <a:cubicBezTo>
                  <a:pt x="3779520" y="338467"/>
                  <a:pt x="3752227" y="365760"/>
                  <a:pt x="3718560" y="365760"/>
                </a:cubicBezTo>
                <a:cubicBezTo>
                  <a:pt x="3684893" y="365760"/>
                  <a:pt x="3657600" y="338467"/>
                  <a:pt x="3657600" y="304800"/>
                </a:cubicBezTo>
                <a:cubicBezTo>
                  <a:pt x="3657600" y="271133"/>
                  <a:pt x="3684893" y="243840"/>
                  <a:pt x="3718560" y="243840"/>
                </a:cubicBezTo>
                <a:close/>
                <a:moveTo>
                  <a:pt x="3596639" y="243840"/>
                </a:moveTo>
                <a:cubicBezTo>
                  <a:pt x="3630306" y="243840"/>
                  <a:pt x="3657599" y="271133"/>
                  <a:pt x="3657599" y="304800"/>
                </a:cubicBezTo>
                <a:cubicBezTo>
                  <a:pt x="3657599" y="338467"/>
                  <a:pt x="3630306" y="365760"/>
                  <a:pt x="3596639" y="365760"/>
                </a:cubicBezTo>
                <a:cubicBezTo>
                  <a:pt x="3562972" y="365760"/>
                  <a:pt x="3535679" y="338467"/>
                  <a:pt x="3535679" y="304800"/>
                </a:cubicBezTo>
                <a:cubicBezTo>
                  <a:pt x="3535679" y="271133"/>
                  <a:pt x="3562972" y="243840"/>
                  <a:pt x="3596639" y="243840"/>
                </a:cubicBezTo>
                <a:close/>
                <a:moveTo>
                  <a:pt x="3352799" y="243840"/>
                </a:moveTo>
                <a:cubicBezTo>
                  <a:pt x="3386466" y="243840"/>
                  <a:pt x="3413759" y="271133"/>
                  <a:pt x="3413759" y="304800"/>
                </a:cubicBezTo>
                <a:cubicBezTo>
                  <a:pt x="3413759" y="338467"/>
                  <a:pt x="3386466" y="365760"/>
                  <a:pt x="3352799" y="365760"/>
                </a:cubicBezTo>
                <a:cubicBezTo>
                  <a:pt x="3319132" y="365760"/>
                  <a:pt x="3291839" y="338467"/>
                  <a:pt x="3291839" y="304800"/>
                </a:cubicBezTo>
                <a:cubicBezTo>
                  <a:pt x="3291839" y="271133"/>
                  <a:pt x="3319132" y="243840"/>
                  <a:pt x="3352799" y="243840"/>
                </a:cubicBezTo>
                <a:close/>
                <a:moveTo>
                  <a:pt x="3230879" y="243840"/>
                </a:moveTo>
                <a:cubicBezTo>
                  <a:pt x="3264546" y="243840"/>
                  <a:pt x="3291839" y="271133"/>
                  <a:pt x="3291839" y="304800"/>
                </a:cubicBezTo>
                <a:cubicBezTo>
                  <a:pt x="3291839" y="338467"/>
                  <a:pt x="3264546" y="365760"/>
                  <a:pt x="3230879" y="365760"/>
                </a:cubicBezTo>
                <a:cubicBezTo>
                  <a:pt x="3197212" y="365760"/>
                  <a:pt x="3169919" y="338467"/>
                  <a:pt x="3169919" y="304800"/>
                </a:cubicBezTo>
                <a:cubicBezTo>
                  <a:pt x="3169919" y="271133"/>
                  <a:pt x="3197212" y="243840"/>
                  <a:pt x="3230879" y="243840"/>
                </a:cubicBezTo>
                <a:close/>
                <a:moveTo>
                  <a:pt x="3108959" y="243840"/>
                </a:moveTo>
                <a:cubicBezTo>
                  <a:pt x="3142626" y="243840"/>
                  <a:pt x="3169919" y="271133"/>
                  <a:pt x="3169919" y="304800"/>
                </a:cubicBezTo>
                <a:cubicBezTo>
                  <a:pt x="3169919" y="338467"/>
                  <a:pt x="3142626" y="365760"/>
                  <a:pt x="3108959" y="365760"/>
                </a:cubicBezTo>
                <a:cubicBezTo>
                  <a:pt x="3075292" y="365760"/>
                  <a:pt x="3047999" y="338467"/>
                  <a:pt x="3047999" y="304800"/>
                </a:cubicBezTo>
                <a:cubicBezTo>
                  <a:pt x="3047999" y="271133"/>
                  <a:pt x="3075292" y="243840"/>
                  <a:pt x="3108959" y="243840"/>
                </a:cubicBezTo>
                <a:close/>
                <a:moveTo>
                  <a:pt x="2865120" y="243840"/>
                </a:moveTo>
                <a:cubicBezTo>
                  <a:pt x="2898787" y="243840"/>
                  <a:pt x="2926080" y="271133"/>
                  <a:pt x="2926080" y="304800"/>
                </a:cubicBezTo>
                <a:cubicBezTo>
                  <a:pt x="2926080" y="338467"/>
                  <a:pt x="2898787" y="365760"/>
                  <a:pt x="2865120" y="365760"/>
                </a:cubicBezTo>
                <a:cubicBezTo>
                  <a:pt x="2831453" y="365760"/>
                  <a:pt x="2804160" y="338467"/>
                  <a:pt x="2804160" y="304800"/>
                </a:cubicBezTo>
                <a:cubicBezTo>
                  <a:pt x="2804160" y="271133"/>
                  <a:pt x="2831453" y="243840"/>
                  <a:pt x="2865120" y="243840"/>
                </a:cubicBezTo>
                <a:close/>
                <a:moveTo>
                  <a:pt x="2743199" y="243840"/>
                </a:moveTo>
                <a:cubicBezTo>
                  <a:pt x="2776866" y="243840"/>
                  <a:pt x="2804159" y="271133"/>
                  <a:pt x="2804159" y="304800"/>
                </a:cubicBezTo>
                <a:cubicBezTo>
                  <a:pt x="2804159" y="338467"/>
                  <a:pt x="2776866" y="365760"/>
                  <a:pt x="2743199" y="365760"/>
                </a:cubicBezTo>
                <a:cubicBezTo>
                  <a:pt x="2709532" y="365760"/>
                  <a:pt x="2682239" y="338467"/>
                  <a:pt x="2682239" y="304800"/>
                </a:cubicBezTo>
                <a:cubicBezTo>
                  <a:pt x="2682239" y="271133"/>
                  <a:pt x="2709532" y="243840"/>
                  <a:pt x="2743199" y="243840"/>
                </a:cubicBezTo>
                <a:close/>
                <a:moveTo>
                  <a:pt x="2621279" y="243840"/>
                </a:moveTo>
                <a:cubicBezTo>
                  <a:pt x="2654946" y="243840"/>
                  <a:pt x="2682239" y="271133"/>
                  <a:pt x="2682239" y="304800"/>
                </a:cubicBezTo>
                <a:cubicBezTo>
                  <a:pt x="2682239" y="338467"/>
                  <a:pt x="2654946" y="365760"/>
                  <a:pt x="2621279" y="365760"/>
                </a:cubicBezTo>
                <a:cubicBezTo>
                  <a:pt x="2587612" y="365760"/>
                  <a:pt x="2560319" y="338467"/>
                  <a:pt x="2560319" y="304800"/>
                </a:cubicBezTo>
                <a:cubicBezTo>
                  <a:pt x="2560319" y="271133"/>
                  <a:pt x="2587612" y="243840"/>
                  <a:pt x="2621279" y="243840"/>
                </a:cubicBezTo>
                <a:close/>
                <a:moveTo>
                  <a:pt x="2377439" y="243840"/>
                </a:moveTo>
                <a:cubicBezTo>
                  <a:pt x="2411106" y="243840"/>
                  <a:pt x="2438399" y="271133"/>
                  <a:pt x="2438399" y="304800"/>
                </a:cubicBezTo>
                <a:cubicBezTo>
                  <a:pt x="2438399" y="338467"/>
                  <a:pt x="2411106" y="365760"/>
                  <a:pt x="2377439" y="365760"/>
                </a:cubicBezTo>
                <a:cubicBezTo>
                  <a:pt x="2343772" y="365760"/>
                  <a:pt x="2316479" y="338467"/>
                  <a:pt x="2316479" y="304800"/>
                </a:cubicBezTo>
                <a:cubicBezTo>
                  <a:pt x="2316479" y="271133"/>
                  <a:pt x="2343772" y="243840"/>
                  <a:pt x="2377439" y="243840"/>
                </a:cubicBezTo>
                <a:close/>
                <a:moveTo>
                  <a:pt x="2255519" y="243840"/>
                </a:moveTo>
                <a:cubicBezTo>
                  <a:pt x="2289186" y="243840"/>
                  <a:pt x="2316479" y="271133"/>
                  <a:pt x="2316479" y="304800"/>
                </a:cubicBezTo>
                <a:cubicBezTo>
                  <a:pt x="2316479" y="338467"/>
                  <a:pt x="2289186" y="365760"/>
                  <a:pt x="2255519" y="365760"/>
                </a:cubicBezTo>
                <a:cubicBezTo>
                  <a:pt x="2221852" y="365760"/>
                  <a:pt x="2194559" y="338467"/>
                  <a:pt x="2194559" y="304800"/>
                </a:cubicBezTo>
                <a:cubicBezTo>
                  <a:pt x="2194559" y="271133"/>
                  <a:pt x="2221852" y="243840"/>
                  <a:pt x="2255519" y="243840"/>
                </a:cubicBezTo>
                <a:close/>
                <a:moveTo>
                  <a:pt x="2011680" y="243840"/>
                </a:moveTo>
                <a:cubicBezTo>
                  <a:pt x="2028514" y="243840"/>
                  <a:pt x="2043754" y="250663"/>
                  <a:pt x="2054785" y="261695"/>
                </a:cubicBezTo>
                <a:lnTo>
                  <a:pt x="2072640" y="304799"/>
                </a:lnTo>
                <a:lnTo>
                  <a:pt x="2090494" y="261695"/>
                </a:lnTo>
                <a:cubicBezTo>
                  <a:pt x="2101526" y="250663"/>
                  <a:pt x="2116766" y="243840"/>
                  <a:pt x="2133599" y="243840"/>
                </a:cubicBezTo>
                <a:cubicBezTo>
                  <a:pt x="2167266" y="243840"/>
                  <a:pt x="2194559" y="271133"/>
                  <a:pt x="2194559" y="304800"/>
                </a:cubicBezTo>
                <a:cubicBezTo>
                  <a:pt x="2194559" y="338467"/>
                  <a:pt x="2167266" y="365760"/>
                  <a:pt x="2133599" y="365760"/>
                </a:cubicBezTo>
                <a:cubicBezTo>
                  <a:pt x="2116766" y="365760"/>
                  <a:pt x="2101526" y="358937"/>
                  <a:pt x="2090494" y="347905"/>
                </a:cubicBezTo>
                <a:lnTo>
                  <a:pt x="2072640" y="304801"/>
                </a:lnTo>
                <a:lnTo>
                  <a:pt x="2054785" y="347905"/>
                </a:lnTo>
                <a:cubicBezTo>
                  <a:pt x="2043754" y="358937"/>
                  <a:pt x="2028514" y="365760"/>
                  <a:pt x="2011680" y="365760"/>
                </a:cubicBezTo>
                <a:cubicBezTo>
                  <a:pt x="1978014" y="365760"/>
                  <a:pt x="1950721" y="338467"/>
                  <a:pt x="1950721" y="304800"/>
                </a:cubicBezTo>
                <a:cubicBezTo>
                  <a:pt x="1950721" y="271133"/>
                  <a:pt x="1978014" y="243840"/>
                  <a:pt x="2011680" y="243840"/>
                </a:cubicBezTo>
                <a:close/>
                <a:moveTo>
                  <a:pt x="1889760" y="243840"/>
                </a:moveTo>
                <a:cubicBezTo>
                  <a:pt x="1923427" y="243840"/>
                  <a:pt x="1950720" y="271133"/>
                  <a:pt x="1950720" y="304800"/>
                </a:cubicBezTo>
                <a:cubicBezTo>
                  <a:pt x="1950720" y="338467"/>
                  <a:pt x="1923427" y="365760"/>
                  <a:pt x="1889760" y="365760"/>
                </a:cubicBezTo>
                <a:cubicBezTo>
                  <a:pt x="1856093" y="365760"/>
                  <a:pt x="1828800" y="338467"/>
                  <a:pt x="1828800" y="304800"/>
                </a:cubicBezTo>
                <a:cubicBezTo>
                  <a:pt x="1828800" y="271133"/>
                  <a:pt x="1856093" y="243840"/>
                  <a:pt x="1889760" y="243840"/>
                </a:cubicBezTo>
                <a:close/>
                <a:moveTo>
                  <a:pt x="60960" y="243840"/>
                </a:moveTo>
                <a:cubicBezTo>
                  <a:pt x="94627" y="243840"/>
                  <a:pt x="121920" y="271133"/>
                  <a:pt x="121920" y="304800"/>
                </a:cubicBezTo>
                <a:cubicBezTo>
                  <a:pt x="121920" y="338467"/>
                  <a:pt x="94627" y="365760"/>
                  <a:pt x="60960" y="365760"/>
                </a:cubicBezTo>
                <a:cubicBezTo>
                  <a:pt x="27293" y="365760"/>
                  <a:pt x="0" y="338467"/>
                  <a:pt x="0" y="304800"/>
                </a:cubicBezTo>
                <a:cubicBezTo>
                  <a:pt x="0" y="271133"/>
                  <a:pt x="27293" y="243840"/>
                  <a:pt x="60960" y="243840"/>
                </a:cubicBezTo>
                <a:close/>
                <a:moveTo>
                  <a:pt x="3718560" y="121920"/>
                </a:moveTo>
                <a:cubicBezTo>
                  <a:pt x="3735394" y="121920"/>
                  <a:pt x="3750634" y="128743"/>
                  <a:pt x="3761665" y="139775"/>
                </a:cubicBezTo>
                <a:lnTo>
                  <a:pt x="3779520" y="182879"/>
                </a:lnTo>
                <a:lnTo>
                  <a:pt x="3797374" y="139775"/>
                </a:lnTo>
                <a:cubicBezTo>
                  <a:pt x="3808406" y="128743"/>
                  <a:pt x="3823646" y="121920"/>
                  <a:pt x="3840479" y="121920"/>
                </a:cubicBezTo>
                <a:cubicBezTo>
                  <a:pt x="3874146" y="121920"/>
                  <a:pt x="3901439" y="149213"/>
                  <a:pt x="3901439" y="182880"/>
                </a:cubicBezTo>
                <a:cubicBezTo>
                  <a:pt x="3901439" y="216547"/>
                  <a:pt x="3874146" y="243840"/>
                  <a:pt x="3840479" y="243840"/>
                </a:cubicBezTo>
                <a:cubicBezTo>
                  <a:pt x="3823646" y="243840"/>
                  <a:pt x="3808406" y="237017"/>
                  <a:pt x="3797374" y="225985"/>
                </a:cubicBezTo>
                <a:lnTo>
                  <a:pt x="3779520" y="182881"/>
                </a:lnTo>
                <a:lnTo>
                  <a:pt x="3761665" y="225985"/>
                </a:lnTo>
                <a:cubicBezTo>
                  <a:pt x="3750634" y="237017"/>
                  <a:pt x="3735394" y="243840"/>
                  <a:pt x="3718560" y="243840"/>
                </a:cubicBezTo>
                <a:cubicBezTo>
                  <a:pt x="3684893" y="243840"/>
                  <a:pt x="3657600" y="216547"/>
                  <a:pt x="3657600" y="182880"/>
                </a:cubicBezTo>
                <a:cubicBezTo>
                  <a:pt x="3657600" y="149213"/>
                  <a:pt x="3684893" y="121920"/>
                  <a:pt x="3718560" y="121920"/>
                </a:cubicBezTo>
                <a:close/>
                <a:moveTo>
                  <a:pt x="3596639" y="121920"/>
                </a:moveTo>
                <a:cubicBezTo>
                  <a:pt x="3630306" y="121920"/>
                  <a:pt x="3657599" y="149213"/>
                  <a:pt x="3657599" y="182880"/>
                </a:cubicBezTo>
                <a:cubicBezTo>
                  <a:pt x="3657599" y="216547"/>
                  <a:pt x="3630306" y="243840"/>
                  <a:pt x="3596639" y="243840"/>
                </a:cubicBezTo>
                <a:cubicBezTo>
                  <a:pt x="3562972" y="243840"/>
                  <a:pt x="3535679" y="216547"/>
                  <a:pt x="3535679" y="182880"/>
                </a:cubicBezTo>
                <a:cubicBezTo>
                  <a:pt x="3535679" y="149213"/>
                  <a:pt x="3562972" y="121920"/>
                  <a:pt x="3596639" y="121920"/>
                </a:cubicBezTo>
                <a:close/>
                <a:moveTo>
                  <a:pt x="3474719" y="121920"/>
                </a:moveTo>
                <a:cubicBezTo>
                  <a:pt x="3508386" y="121920"/>
                  <a:pt x="3535679" y="149213"/>
                  <a:pt x="3535679" y="182880"/>
                </a:cubicBezTo>
                <a:cubicBezTo>
                  <a:pt x="3535679" y="216547"/>
                  <a:pt x="3508386" y="243840"/>
                  <a:pt x="3474719" y="243840"/>
                </a:cubicBezTo>
                <a:cubicBezTo>
                  <a:pt x="3441052" y="243840"/>
                  <a:pt x="3413759" y="216547"/>
                  <a:pt x="3413759" y="182880"/>
                </a:cubicBezTo>
                <a:cubicBezTo>
                  <a:pt x="3413759" y="149213"/>
                  <a:pt x="3441052" y="121920"/>
                  <a:pt x="3474719" y="121920"/>
                </a:cubicBezTo>
                <a:close/>
                <a:moveTo>
                  <a:pt x="3352799" y="121920"/>
                </a:moveTo>
                <a:cubicBezTo>
                  <a:pt x="3386466" y="121920"/>
                  <a:pt x="3413759" y="149213"/>
                  <a:pt x="3413759" y="182880"/>
                </a:cubicBezTo>
                <a:cubicBezTo>
                  <a:pt x="3413759" y="216547"/>
                  <a:pt x="3386466" y="243840"/>
                  <a:pt x="3352799" y="243840"/>
                </a:cubicBezTo>
                <a:cubicBezTo>
                  <a:pt x="3319132" y="243840"/>
                  <a:pt x="3291839" y="216547"/>
                  <a:pt x="3291839" y="182880"/>
                </a:cubicBezTo>
                <a:cubicBezTo>
                  <a:pt x="3291839" y="149213"/>
                  <a:pt x="3319132" y="121920"/>
                  <a:pt x="3352799" y="121920"/>
                </a:cubicBezTo>
                <a:close/>
                <a:moveTo>
                  <a:pt x="3230879" y="121920"/>
                </a:moveTo>
                <a:cubicBezTo>
                  <a:pt x="3264546" y="121920"/>
                  <a:pt x="3291839" y="149213"/>
                  <a:pt x="3291839" y="182880"/>
                </a:cubicBezTo>
                <a:cubicBezTo>
                  <a:pt x="3291839" y="216547"/>
                  <a:pt x="3264546" y="243840"/>
                  <a:pt x="3230879" y="243840"/>
                </a:cubicBezTo>
                <a:cubicBezTo>
                  <a:pt x="3197212" y="243840"/>
                  <a:pt x="3169919" y="216547"/>
                  <a:pt x="3169919" y="182880"/>
                </a:cubicBezTo>
                <a:cubicBezTo>
                  <a:pt x="3169919" y="149213"/>
                  <a:pt x="3197212" y="121920"/>
                  <a:pt x="3230879" y="121920"/>
                </a:cubicBezTo>
                <a:close/>
                <a:moveTo>
                  <a:pt x="3108959" y="121920"/>
                </a:moveTo>
                <a:cubicBezTo>
                  <a:pt x="3142626" y="121920"/>
                  <a:pt x="3169919" y="149213"/>
                  <a:pt x="3169919" y="182880"/>
                </a:cubicBezTo>
                <a:cubicBezTo>
                  <a:pt x="3169919" y="216547"/>
                  <a:pt x="3142626" y="243840"/>
                  <a:pt x="3108959" y="243840"/>
                </a:cubicBezTo>
                <a:cubicBezTo>
                  <a:pt x="3075292" y="243840"/>
                  <a:pt x="3047999" y="216547"/>
                  <a:pt x="3047999" y="182880"/>
                </a:cubicBezTo>
                <a:cubicBezTo>
                  <a:pt x="3047999" y="149213"/>
                  <a:pt x="3075292" y="121920"/>
                  <a:pt x="3108959" y="121920"/>
                </a:cubicBezTo>
                <a:close/>
                <a:moveTo>
                  <a:pt x="2865120" y="121920"/>
                </a:moveTo>
                <a:cubicBezTo>
                  <a:pt x="2881954" y="121920"/>
                  <a:pt x="2897194" y="128743"/>
                  <a:pt x="2908225" y="139775"/>
                </a:cubicBezTo>
                <a:lnTo>
                  <a:pt x="2926080" y="182879"/>
                </a:lnTo>
                <a:lnTo>
                  <a:pt x="2943934" y="139775"/>
                </a:lnTo>
                <a:cubicBezTo>
                  <a:pt x="2954966" y="128743"/>
                  <a:pt x="2970206" y="121920"/>
                  <a:pt x="2987039" y="121920"/>
                </a:cubicBezTo>
                <a:cubicBezTo>
                  <a:pt x="3020706" y="121920"/>
                  <a:pt x="3047999" y="149213"/>
                  <a:pt x="3047999" y="182880"/>
                </a:cubicBezTo>
                <a:cubicBezTo>
                  <a:pt x="3047999" y="216547"/>
                  <a:pt x="3020706" y="243840"/>
                  <a:pt x="2987039" y="243840"/>
                </a:cubicBezTo>
                <a:cubicBezTo>
                  <a:pt x="2970206" y="243840"/>
                  <a:pt x="2954966" y="237017"/>
                  <a:pt x="2943934" y="225985"/>
                </a:cubicBezTo>
                <a:lnTo>
                  <a:pt x="2926080" y="182881"/>
                </a:lnTo>
                <a:lnTo>
                  <a:pt x="2908225" y="225985"/>
                </a:lnTo>
                <a:cubicBezTo>
                  <a:pt x="2897194" y="237017"/>
                  <a:pt x="2881954" y="243840"/>
                  <a:pt x="2865120" y="243840"/>
                </a:cubicBezTo>
                <a:cubicBezTo>
                  <a:pt x="2831453" y="243840"/>
                  <a:pt x="2804160" y="216547"/>
                  <a:pt x="2804160" y="182880"/>
                </a:cubicBezTo>
                <a:cubicBezTo>
                  <a:pt x="2804160" y="149213"/>
                  <a:pt x="2831453" y="121920"/>
                  <a:pt x="2865120" y="121920"/>
                </a:cubicBezTo>
                <a:close/>
                <a:moveTo>
                  <a:pt x="2743199" y="121920"/>
                </a:moveTo>
                <a:cubicBezTo>
                  <a:pt x="2776866" y="121920"/>
                  <a:pt x="2804159" y="149213"/>
                  <a:pt x="2804159" y="182880"/>
                </a:cubicBezTo>
                <a:cubicBezTo>
                  <a:pt x="2804159" y="216547"/>
                  <a:pt x="2776866" y="243840"/>
                  <a:pt x="2743199" y="243840"/>
                </a:cubicBezTo>
                <a:cubicBezTo>
                  <a:pt x="2709532" y="243840"/>
                  <a:pt x="2682239" y="216547"/>
                  <a:pt x="2682239" y="182880"/>
                </a:cubicBezTo>
                <a:cubicBezTo>
                  <a:pt x="2682239" y="149213"/>
                  <a:pt x="2709532" y="121920"/>
                  <a:pt x="2743199" y="121920"/>
                </a:cubicBezTo>
                <a:close/>
                <a:moveTo>
                  <a:pt x="2621279" y="121920"/>
                </a:moveTo>
                <a:cubicBezTo>
                  <a:pt x="2654946" y="121920"/>
                  <a:pt x="2682239" y="149213"/>
                  <a:pt x="2682239" y="182880"/>
                </a:cubicBezTo>
                <a:cubicBezTo>
                  <a:pt x="2682239" y="216547"/>
                  <a:pt x="2654946" y="243840"/>
                  <a:pt x="2621279" y="243840"/>
                </a:cubicBezTo>
                <a:cubicBezTo>
                  <a:pt x="2587612" y="243840"/>
                  <a:pt x="2560319" y="216547"/>
                  <a:pt x="2560319" y="182880"/>
                </a:cubicBezTo>
                <a:cubicBezTo>
                  <a:pt x="2560319" y="149213"/>
                  <a:pt x="2587612" y="121920"/>
                  <a:pt x="2621279" y="121920"/>
                </a:cubicBezTo>
                <a:close/>
                <a:moveTo>
                  <a:pt x="2499359" y="121920"/>
                </a:moveTo>
                <a:cubicBezTo>
                  <a:pt x="2533026" y="121920"/>
                  <a:pt x="2560319" y="149213"/>
                  <a:pt x="2560319" y="182880"/>
                </a:cubicBezTo>
                <a:cubicBezTo>
                  <a:pt x="2560319" y="216547"/>
                  <a:pt x="2533026" y="243840"/>
                  <a:pt x="2499359" y="243840"/>
                </a:cubicBezTo>
                <a:cubicBezTo>
                  <a:pt x="2465692" y="243840"/>
                  <a:pt x="2438399" y="216547"/>
                  <a:pt x="2438399" y="182880"/>
                </a:cubicBezTo>
                <a:cubicBezTo>
                  <a:pt x="2438399" y="149213"/>
                  <a:pt x="2465692" y="121920"/>
                  <a:pt x="2499359" y="121920"/>
                </a:cubicBezTo>
                <a:close/>
                <a:moveTo>
                  <a:pt x="2377439" y="121920"/>
                </a:moveTo>
                <a:cubicBezTo>
                  <a:pt x="2411106" y="121920"/>
                  <a:pt x="2438399" y="149213"/>
                  <a:pt x="2438399" y="182880"/>
                </a:cubicBezTo>
                <a:cubicBezTo>
                  <a:pt x="2438399" y="216547"/>
                  <a:pt x="2411106" y="243840"/>
                  <a:pt x="2377439" y="243840"/>
                </a:cubicBezTo>
                <a:cubicBezTo>
                  <a:pt x="2343772" y="243840"/>
                  <a:pt x="2316479" y="216547"/>
                  <a:pt x="2316479" y="182880"/>
                </a:cubicBezTo>
                <a:cubicBezTo>
                  <a:pt x="2316479" y="149213"/>
                  <a:pt x="2343772" y="121920"/>
                  <a:pt x="2377439" y="121920"/>
                </a:cubicBezTo>
                <a:close/>
                <a:moveTo>
                  <a:pt x="2255519" y="121920"/>
                </a:moveTo>
                <a:cubicBezTo>
                  <a:pt x="2289186" y="121920"/>
                  <a:pt x="2316479" y="149213"/>
                  <a:pt x="2316479" y="182880"/>
                </a:cubicBezTo>
                <a:cubicBezTo>
                  <a:pt x="2316479" y="216547"/>
                  <a:pt x="2289186" y="243840"/>
                  <a:pt x="2255519" y="243840"/>
                </a:cubicBezTo>
                <a:cubicBezTo>
                  <a:pt x="2221852" y="243840"/>
                  <a:pt x="2194559" y="216547"/>
                  <a:pt x="2194559" y="182880"/>
                </a:cubicBezTo>
                <a:cubicBezTo>
                  <a:pt x="2194559" y="149213"/>
                  <a:pt x="2221852" y="121920"/>
                  <a:pt x="2255519" y="121920"/>
                </a:cubicBezTo>
                <a:close/>
                <a:moveTo>
                  <a:pt x="2133599" y="121920"/>
                </a:moveTo>
                <a:cubicBezTo>
                  <a:pt x="2167266" y="121920"/>
                  <a:pt x="2194559" y="149213"/>
                  <a:pt x="2194559" y="182880"/>
                </a:cubicBezTo>
                <a:cubicBezTo>
                  <a:pt x="2194559" y="216547"/>
                  <a:pt x="2167266" y="243840"/>
                  <a:pt x="2133599" y="243840"/>
                </a:cubicBezTo>
                <a:cubicBezTo>
                  <a:pt x="2099932" y="243840"/>
                  <a:pt x="2072639" y="216547"/>
                  <a:pt x="2072639" y="182880"/>
                </a:cubicBezTo>
                <a:cubicBezTo>
                  <a:pt x="2072639" y="149213"/>
                  <a:pt x="2099932" y="121920"/>
                  <a:pt x="2133599" y="121920"/>
                </a:cubicBezTo>
                <a:close/>
                <a:moveTo>
                  <a:pt x="1889761" y="121920"/>
                </a:moveTo>
                <a:cubicBezTo>
                  <a:pt x="1923428" y="121920"/>
                  <a:pt x="1950721" y="149213"/>
                  <a:pt x="1950721" y="182880"/>
                </a:cubicBezTo>
                <a:cubicBezTo>
                  <a:pt x="1950721" y="216547"/>
                  <a:pt x="1923428" y="243840"/>
                  <a:pt x="1889761" y="243840"/>
                </a:cubicBezTo>
                <a:cubicBezTo>
                  <a:pt x="1856094" y="243840"/>
                  <a:pt x="1828801" y="216547"/>
                  <a:pt x="1828801" y="182880"/>
                </a:cubicBezTo>
                <a:cubicBezTo>
                  <a:pt x="1828801" y="149213"/>
                  <a:pt x="1856094" y="121920"/>
                  <a:pt x="1889761" y="121920"/>
                </a:cubicBezTo>
                <a:close/>
                <a:moveTo>
                  <a:pt x="1767841" y="121920"/>
                </a:moveTo>
                <a:cubicBezTo>
                  <a:pt x="1801508" y="121920"/>
                  <a:pt x="1828801" y="149213"/>
                  <a:pt x="1828801" y="182880"/>
                </a:cubicBezTo>
                <a:cubicBezTo>
                  <a:pt x="1828801" y="216547"/>
                  <a:pt x="1801508" y="243840"/>
                  <a:pt x="1767841" y="243840"/>
                </a:cubicBezTo>
                <a:cubicBezTo>
                  <a:pt x="1734174" y="243840"/>
                  <a:pt x="1706881" y="216547"/>
                  <a:pt x="1706881" y="182880"/>
                </a:cubicBezTo>
                <a:cubicBezTo>
                  <a:pt x="1706881" y="149213"/>
                  <a:pt x="1734174" y="121920"/>
                  <a:pt x="1767841" y="121920"/>
                </a:cubicBezTo>
                <a:close/>
                <a:moveTo>
                  <a:pt x="60961" y="121920"/>
                </a:moveTo>
                <a:cubicBezTo>
                  <a:pt x="77794" y="121920"/>
                  <a:pt x="93034" y="128743"/>
                  <a:pt x="104066" y="139775"/>
                </a:cubicBezTo>
                <a:lnTo>
                  <a:pt x="121921" y="182880"/>
                </a:lnTo>
                <a:lnTo>
                  <a:pt x="139776" y="139775"/>
                </a:lnTo>
                <a:cubicBezTo>
                  <a:pt x="150807" y="128743"/>
                  <a:pt x="166047" y="121920"/>
                  <a:pt x="182881" y="121920"/>
                </a:cubicBezTo>
                <a:cubicBezTo>
                  <a:pt x="216548" y="121920"/>
                  <a:pt x="243841" y="149213"/>
                  <a:pt x="243841" y="182880"/>
                </a:cubicBezTo>
                <a:cubicBezTo>
                  <a:pt x="243841" y="216547"/>
                  <a:pt x="216548" y="243840"/>
                  <a:pt x="182881" y="243840"/>
                </a:cubicBezTo>
                <a:cubicBezTo>
                  <a:pt x="166047" y="243840"/>
                  <a:pt x="150807" y="237017"/>
                  <a:pt x="139776" y="225985"/>
                </a:cubicBezTo>
                <a:lnTo>
                  <a:pt x="121921" y="182880"/>
                </a:lnTo>
                <a:lnTo>
                  <a:pt x="104066" y="225985"/>
                </a:lnTo>
                <a:cubicBezTo>
                  <a:pt x="93034" y="237017"/>
                  <a:pt x="77794" y="243840"/>
                  <a:pt x="60961" y="243840"/>
                </a:cubicBezTo>
                <a:cubicBezTo>
                  <a:pt x="27294" y="243840"/>
                  <a:pt x="1" y="216547"/>
                  <a:pt x="1" y="182880"/>
                </a:cubicBezTo>
                <a:cubicBezTo>
                  <a:pt x="1" y="149213"/>
                  <a:pt x="27294" y="121920"/>
                  <a:pt x="60961" y="121920"/>
                </a:cubicBezTo>
                <a:close/>
                <a:moveTo>
                  <a:pt x="304801" y="0"/>
                </a:moveTo>
                <a:cubicBezTo>
                  <a:pt x="338468" y="0"/>
                  <a:pt x="365761" y="27293"/>
                  <a:pt x="365761" y="60960"/>
                </a:cubicBezTo>
                <a:cubicBezTo>
                  <a:pt x="365761" y="94627"/>
                  <a:pt x="338468" y="121920"/>
                  <a:pt x="304801" y="121920"/>
                </a:cubicBezTo>
                <a:cubicBezTo>
                  <a:pt x="271134" y="121920"/>
                  <a:pt x="243841" y="94627"/>
                  <a:pt x="243841" y="60960"/>
                </a:cubicBezTo>
                <a:cubicBezTo>
                  <a:pt x="243841" y="27293"/>
                  <a:pt x="271134" y="0"/>
                  <a:pt x="304801" y="0"/>
                </a:cubicBezTo>
                <a:close/>
                <a:moveTo>
                  <a:pt x="182881" y="0"/>
                </a:moveTo>
                <a:cubicBezTo>
                  <a:pt x="216548" y="0"/>
                  <a:pt x="243841" y="27293"/>
                  <a:pt x="243841" y="60960"/>
                </a:cubicBezTo>
                <a:cubicBezTo>
                  <a:pt x="243841" y="94627"/>
                  <a:pt x="216548" y="121920"/>
                  <a:pt x="182881" y="121920"/>
                </a:cubicBezTo>
                <a:cubicBezTo>
                  <a:pt x="149214" y="121920"/>
                  <a:pt x="121921" y="94627"/>
                  <a:pt x="121921" y="60960"/>
                </a:cubicBezTo>
                <a:cubicBezTo>
                  <a:pt x="121921" y="27293"/>
                  <a:pt x="149214" y="0"/>
                  <a:pt x="182881" y="0"/>
                </a:cubicBezTo>
                <a:close/>
                <a:moveTo>
                  <a:pt x="60962" y="0"/>
                </a:moveTo>
                <a:cubicBezTo>
                  <a:pt x="94628" y="0"/>
                  <a:pt x="121921" y="27293"/>
                  <a:pt x="121921" y="60960"/>
                </a:cubicBezTo>
                <a:cubicBezTo>
                  <a:pt x="121921" y="94627"/>
                  <a:pt x="94628" y="121920"/>
                  <a:pt x="60962" y="121920"/>
                </a:cubicBezTo>
                <a:cubicBezTo>
                  <a:pt x="27294" y="121920"/>
                  <a:pt x="2" y="94627"/>
                  <a:pt x="2" y="60960"/>
                </a:cubicBezTo>
                <a:cubicBezTo>
                  <a:pt x="2" y="27293"/>
                  <a:pt x="27294" y="0"/>
                  <a:pt x="60962" y="0"/>
                </a:cubicBezTo>
                <a:close/>
                <a:moveTo>
                  <a:pt x="2255519" y="0"/>
                </a:moveTo>
                <a:cubicBezTo>
                  <a:pt x="2289186" y="0"/>
                  <a:pt x="2316479" y="27293"/>
                  <a:pt x="2316479" y="60960"/>
                </a:cubicBezTo>
                <a:cubicBezTo>
                  <a:pt x="2316479" y="94627"/>
                  <a:pt x="2289186" y="121920"/>
                  <a:pt x="2255519" y="121920"/>
                </a:cubicBezTo>
                <a:cubicBezTo>
                  <a:pt x="2221852" y="121920"/>
                  <a:pt x="2194559" y="94627"/>
                  <a:pt x="2194559" y="60960"/>
                </a:cubicBezTo>
                <a:cubicBezTo>
                  <a:pt x="2194559" y="27293"/>
                  <a:pt x="2221852" y="0"/>
                  <a:pt x="2255519" y="0"/>
                </a:cubicBezTo>
                <a:close/>
                <a:moveTo>
                  <a:pt x="2011680" y="0"/>
                </a:moveTo>
                <a:cubicBezTo>
                  <a:pt x="2028514" y="0"/>
                  <a:pt x="2043754" y="6823"/>
                  <a:pt x="2054785" y="17855"/>
                </a:cubicBezTo>
                <a:lnTo>
                  <a:pt x="2072640" y="60959"/>
                </a:lnTo>
                <a:lnTo>
                  <a:pt x="2090494" y="17855"/>
                </a:lnTo>
                <a:cubicBezTo>
                  <a:pt x="2101526" y="6823"/>
                  <a:pt x="2116766" y="0"/>
                  <a:pt x="2133599" y="0"/>
                </a:cubicBezTo>
                <a:cubicBezTo>
                  <a:pt x="2167266" y="0"/>
                  <a:pt x="2194559" y="27293"/>
                  <a:pt x="2194559" y="60960"/>
                </a:cubicBezTo>
                <a:cubicBezTo>
                  <a:pt x="2194559" y="94627"/>
                  <a:pt x="2167266" y="121920"/>
                  <a:pt x="2133599" y="121920"/>
                </a:cubicBezTo>
                <a:cubicBezTo>
                  <a:pt x="2116766" y="121920"/>
                  <a:pt x="2101526" y="115097"/>
                  <a:pt x="2090494" y="104065"/>
                </a:cubicBezTo>
                <a:lnTo>
                  <a:pt x="2072640" y="60961"/>
                </a:lnTo>
                <a:lnTo>
                  <a:pt x="2054785" y="104065"/>
                </a:lnTo>
                <a:cubicBezTo>
                  <a:pt x="2043754" y="115097"/>
                  <a:pt x="2028514" y="121920"/>
                  <a:pt x="2011680" y="121920"/>
                </a:cubicBezTo>
                <a:cubicBezTo>
                  <a:pt x="1978015" y="121920"/>
                  <a:pt x="1950722" y="94627"/>
                  <a:pt x="1950722" y="60960"/>
                </a:cubicBezTo>
                <a:cubicBezTo>
                  <a:pt x="1950722" y="27293"/>
                  <a:pt x="1978015" y="0"/>
                  <a:pt x="2011680" y="0"/>
                </a:cubicBezTo>
                <a:close/>
                <a:moveTo>
                  <a:pt x="1889761" y="0"/>
                </a:moveTo>
                <a:cubicBezTo>
                  <a:pt x="1923428" y="0"/>
                  <a:pt x="1950721" y="27293"/>
                  <a:pt x="1950721" y="60960"/>
                </a:cubicBezTo>
                <a:cubicBezTo>
                  <a:pt x="1950721" y="94627"/>
                  <a:pt x="1923428" y="121920"/>
                  <a:pt x="1889761" y="121920"/>
                </a:cubicBezTo>
                <a:cubicBezTo>
                  <a:pt x="1856094" y="121920"/>
                  <a:pt x="1828801" y="94627"/>
                  <a:pt x="1828801" y="60960"/>
                </a:cubicBezTo>
                <a:cubicBezTo>
                  <a:pt x="1828801" y="27293"/>
                  <a:pt x="1856094" y="0"/>
                  <a:pt x="1889761" y="0"/>
                </a:cubicBezTo>
                <a:close/>
                <a:moveTo>
                  <a:pt x="2499359" y="0"/>
                </a:moveTo>
                <a:cubicBezTo>
                  <a:pt x="2533026" y="0"/>
                  <a:pt x="2560319" y="27293"/>
                  <a:pt x="2560319" y="60960"/>
                </a:cubicBezTo>
                <a:cubicBezTo>
                  <a:pt x="2560319" y="94627"/>
                  <a:pt x="2533026" y="121920"/>
                  <a:pt x="2499359" y="121920"/>
                </a:cubicBezTo>
                <a:cubicBezTo>
                  <a:pt x="2465692" y="121920"/>
                  <a:pt x="2438399" y="94627"/>
                  <a:pt x="2438399" y="60960"/>
                </a:cubicBezTo>
                <a:cubicBezTo>
                  <a:pt x="2438399" y="27293"/>
                  <a:pt x="2465692" y="0"/>
                  <a:pt x="2499359" y="0"/>
                </a:cubicBezTo>
                <a:close/>
                <a:moveTo>
                  <a:pt x="2377439" y="0"/>
                </a:moveTo>
                <a:cubicBezTo>
                  <a:pt x="2411106" y="0"/>
                  <a:pt x="2438399" y="27293"/>
                  <a:pt x="2438399" y="60960"/>
                </a:cubicBezTo>
                <a:cubicBezTo>
                  <a:pt x="2438399" y="94627"/>
                  <a:pt x="2411106" y="121920"/>
                  <a:pt x="2377439" y="121920"/>
                </a:cubicBezTo>
                <a:cubicBezTo>
                  <a:pt x="2343772" y="121920"/>
                  <a:pt x="2316479" y="94627"/>
                  <a:pt x="2316479" y="60960"/>
                </a:cubicBezTo>
                <a:cubicBezTo>
                  <a:pt x="2316479" y="27293"/>
                  <a:pt x="2343772" y="0"/>
                  <a:pt x="2377439" y="0"/>
                </a:cubicBezTo>
                <a:close/>
                <a:moveTo>
                  <a:pt x="3596639" y="0"/>
                </a:moveTo>
                <a:cubicBezTo>
                  <a:pt x="3630306" y="0"/>
                  <a:pt x="3657599" y="27293"/>
                  <a:pt x="3657599" y="60960"/>
                </a:cubicBezTo>
                <a:cubicBezTo>
                  <a:pt x="3657599" y="94627"/>
                  <a:pt x="3630306" y="121920"/>
                  <a:pt x="3596639" y="121920"/>
                </a:cubicBezTo>
                <a:cubicBezTo>
                  <a:pt x="3562972" y="121920"/>
                  <a:pt x="3535679" y="94627"/>
                  <a:pt x="3535679" y="60960"/>
                </a:cubicBezTo>
                <a:cubicBezTo>
                  <a:pt x="3535679" y="27293"/>
                  <a:pt x="3562972" y="0"/>
                  <a:pt x="3596639" y="0"/>
                </a:cubicBezTo>
                <a:close/>
                <a:moveTo>
                  <a:pt x="2621279" y="0"/>
                </a:moveTo>
                <a:cubicBezTo>
                  <a:pt x="2654946" y="0"/>
                  <a:pt x="2682239" y="27293"/>
                  <a:pt x="2682239" y="60960"/>
                </a:cubicBezTo>
                <a:cubicBezTo>
                  <a:pt x="2682239" y="94627"/>
                  <a:pt x="2654946" y="121920"/>
                  <a:pt x="2621279" y="121920"/>
                </a:cubicBezTo>
                <a:cubicBezTo>
                  <a:pt x="2587612" y="121920"/>
                  <a:pt x="2560319" y="94627"/>
                  <a:pt x="2560319" y="60960"/>
                </a:cubicBezTo>
                <a:cubicBezTo>
                  <a:pt x="2560319" y="27293"/>
                  <a:pt x="2587612" y="0"/>
                  <a:pt x="2621279" y="0"/>
                </a:cubicBezTo>
                <a:close/>
                <a:moveTo>
                  <a:pt x="3962399" y="0"/>
                </a:moveTo>
                <a:cubicBezTo>
                  <a:pt x="3996066" y="0"/>
                  <a:pt x="4023359" y="27293"/>
                  <a:pt x="4023359" y="60960"/>
                </a:cubicBezTo>
                <a:cubicBezTo>
                  <a:pt x="4023359" y="94627"/>
                  <a:pt x="3996066" y="121920"/>
                  <a:pt x="3962399" y="121920"/>
                </a:cubicBezTo>
                <a:cubicBezTo>
                  <a:pt x="3928732" y="121920"/>
                  <a:pt x="3901439" y="94627"/>
                  <a:pt x="3901439" y="60960"/>
                </a:cubicBezTo>
                <a:cubicBezTo>
                  <a:pt x="3901439" y="27293"/>
                  <a:pt x="3928732" y="0"/>
                  <a:pt x="3962399" y="0"/>
                </a:cubicBezTo>
                <a:close/>
                <a:moveTo>
                  <a:pt x="3718560" y="0"/>
                </a:moveTo>
                <a:cubicBezTo>
                  <a:pt x="3735394" y="0"/>
                  <a:pt x="3750634" y="6823"/>
                  <a:pt x="3761665" y="17855"/>
                </a:cubicBezTo>
                <a:lnTo>
                  <a:pt x="3779520" y="60959"/>
                </a:lnTo>
                <a:lnTo>
                  <a:pt x="3797374" y="17855"/>
                </a:lnTo>
                <a:cubicBezTo>
                  <a:pt x="3808406" y="6823"/>
                  <a:pt x="3823646" y="0"/>
                  <a:pt x="3840479" y="0"/>
                </a:cubicBezTo>
                <a:cubicBezTo>
                  <a:pt x="3874146" y="0"/>
                  <a:pt x="3901439" y="27293"/>
                  <a:pt x="3901439" y="60960"/>
                </a:cubicBezTo>
                <a:cubicBezTo>
                  <a:pt x="3901439" y="94627"/>
                  <a:pt x="3874146" y="121920"/>
                  <a:pt x="3840479" y="121920"/>
                </a:cubicBezTo>
                <a:cubicBezTo>
                  <a:pt x="3823646" y="121920"/>
                  <a:pt x="3808406" y="115097"/>
                  <a:pt x="3797374" y="104065"/>
                </a:cubicBezTo>
                <a:lnTo>
                  <a:pt x="3779520" y="60961"/>
                </a:lnTo>
                <a:lnTo>
                  <a:pt x="3761665" y="104065"/>
                </a:lnTo>
                <a:cubicBezTo>
                  <a:pt x="3750634" y="115097"/>
                  <a:pt x="3735394" y="121920"/>
                  <a:pt x="3718560" y="121920"/>
                </a:cubicBezTo>
                <a:cubicBezTo>
                  <a:pt x="3684893" y="121920"/>
                  <a:pt x="3657600" y="94627"/>
                  <a:pt x="3657600" y="60960"/>
                </a:cubicBezTo>
                <a:cubicBezTo>
                  <a:pt x="3657600" y="27293"/>
                  <a:pt x="3684893" y="0"/>
                  <a:pt x="3718560" y="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5" name="자유형 704"/>
          <p:cNvSpPr/>
          <p:nvPr/>
        </p:nvSpPr>
        <p:spPr>
          <a:xfrm>
            <a:off x="9631680" y="12700"/>
            <a:ext cx="2560319" cy="365760"/>
          </a:xfrm>
          <a:custGeom>
            <a:avLst/>
            <a:gdLst>
              <a:gd name="connsiteX0" fmla="*/ 1889760 w 2560319"/>
              <a:gd name="connsiteY0" fmla="*/ 243840 h 365760"/>
              <a:gd name="connsiteX1" fmla="*/ 1950720 w 2560319"/>
              <a:gd name="connsiteY1" fmla="*/ 304800 h 365760"/>
              <a:gd name="connsiteX2" fmla="*/ 1889760 w 2560319"/>
              <a:gd name="connsiteY2" fmla="*/ 365760 h 365760"/>
              <a:gd name="connsiteX3" fmla="*/ 1828800 w 2560319"/>
              <a:gd name="connsiteY3" fmla="*/ 304800 h 365760"/>
              <a:gd name="connsiteX4" fmla="*/ 1889760 w 2560319"/>
              <a:gd name="connsiteY4" fmla="*/ 243840 h 365760"/>
              <a:gd name="connsiteX5" fmla="*/ 1889760 w 2560319"/>
              <a:gd name="connsiteY5" fmla="*/ 121920 h 365760"/>
              <a:gd name="connsiteX6" fmla="*/ 1950720 w 2560319"/>
              <a:gd name="connsiteY6" fmla="*/ 182880 h 365760"/>
              <a:gd name="connsiteX7" fmla="*/ 1889760 w 2560319"/>
              <a:gd name="connsiteY7" fmla="*/ 243840 h 365760"/>
              <a:gd name="connsiteX8" fmla="*/ 1828800 w 2560319"/>
              <a:gd name="connsiteY8" fmla="*/ 182880 h 365760"/>
              <a:gd name="connsiteX9" fmla="*/ 1889760 w 2560319"/>
              <a:gd name="connsiteY9" fmla="*/ 121920 h 365760"/>
              <a:gd name="connsiteX10" fmla="*/ 182880 w 2560319"/>
              <a:gd name="connsiteY10" fmla="*/ 121920 h 365760"/>
              <a:gd name="connsiteX11" fmla="*/ 225985 w 2560319"/>
              <a:gd name="connsiteY11" fmla="*/ 139775 h 365760"/>
              <a:gd name="connsiteX12" fmla="*/ 243840 w 2560319"/>
              <a:gd name="connsiteY12" fmla="*/ 182879 h 365760"/>
              <a:gd name="connsiteX13" fmla="*/ 261694 w 2560319"/>
              <a:gd name="connsiteY13" fmla="*/ 139775 h 365760"/>
              <a:gd name="connsiteX14" fmla="*/ 304799 w 2560319"/>
              <a:gd name="connsiteY14" fmla="*/ 121920 h 365760"/>
              <a:gd name="connsiteX15" fmla="*/ 365759 w 2560319"/>
              <a:gd name="connsiteY15" fmla="*/ 182880 h 365760"/>
              <a:gd name="connsiteX16" fmla="*/ 304799 w 2560319"/>
              <a:gd name="connsiteY16" fmla="*/ 243840 h 365760"/>
              <a:gd name="connsiteX17" fmla="*/ 261694 w 2560319"/>
              <a:gd name="connsiteY17" fmla="*/ 225985 h 365760"/>
              <a:gd name="connsiteX18" fmla="*/ 243840 w 2560319"/>
              <a:gd name="connsiteY18" fmla="*/ 182881 h 365760"/>
              <a:gd name="connsiteX19" fmla="*/ 225985 w 2560319"/>
              <a:gd name="connsiteY19" fmla="*/ 225985 h 365760"/>
              <a:gd name="connsiteX20" fmla="*/ 182880 w 2560319"/>
              <a:gd name="connsiteY20" fmla="*/ 243840 h 365760"/>
              <a:gd name="connsiteX21" fmla="*/ 121920 w 2560319"/>
              <a:gd name="connsiteY21" fmla="*/ 182880 h 365760"/>
              <a:gd name="connsiteX22" fmla="*/ 182880 w 2560319"/>
              <a:gd name="connsiteY22" fmla="*/ 121920 h 365760"/>
              <a:gd name="connsiteX23" fmla="*/ 60960 w 2560319"/>
              <a:gd name="connsiteY23" fmla="*/ 121920 h 365760"/>
              <a:gd name="connsiteX24" fmla="*/ 121920 w 2560319"/>
              <a:gd name="connsiteY24" fmla="*/ 182880 h 365760"/>
              <a:gd name="connsiteX25" fmla="*/ 60960 w 2560319"/>
              <a:gd name="connsiteY25" fmla="*/ 243840 h 365760"/>
              <a:gd name="connsiteX26" fmla="*/ 0 w 2560319"/>
              <a:gd name="connsiteY26" fmla="*/ 182880 h 365760"/>
              <a:gd name="connsiteX27" fmla="*/ 60960 w 2560319"/>
              <a:gd name="connsiteY27" fmla="*/ 121920 h 365760"/>
              <a:gd name="connsiteX28" fmla="*/ 182880 w 2560319"/>
              <a:gd name="connsiteY28" fmla="*/ 0 h 365760"/>
              <a:gd name="connsiteX29" fmla="*/ 225985 w 2560319"/>
              <a:gd name="connsiteY29" fmla="*/ 17855 h 365760"/>
              <a:gd name="connsiteX30" fmla="*/ 243839 w 2560319"/>
              <a:gd name="connsiteY30" fmla="*/ 60959 h 365760"/>
              <a:gd name="connsiteX31" fmla="*/ 261694 w 2560319"/>
              <a:gd name="connsiteY31" fmla="*/ 17855 h 365760"/>
              <a:gd name="connsiteX32" fmla="*/ 304799 w 2560319"/>
              <a:gd name="connsiteY32" fmla="*/ 0 h 365760"/>
              <a:gd name="connsiteX33" fmla="*/ 365759 w 2560319"/>
              <a:gd name="connsiteY33" fmla="*/ 60960 h 365760"/>
              <a:gd name="connsiteX34" fmla="*/ 304799 w 2560319"/>
              <a:gd name="connsiteY34" fmla="*/ 121920 h 365760"/>
              <a:gd name="connsiteX35" fmla="*/ 261694 w 2560319"/>
              <a:gd name="connsiteY35" fmla="*/ 104065 h 365760"/>
              <a:gd name="connsiteX36" fmla="*/ 243839 w 2560319"/>
              <a:gd name="connsiteY36" fmla="*/ 60961 h 365760"/>
              <a:gd name="connsiteX37" fmla="*/ 225985 w 2560319"/>
              <a:gd name="connsiteY37" fmla="*/ 104065 h 365760"/>
              <a:gd name="connsiteX38" fmla="*/ 182880 w 2560319"/>
              <a:gd name="connsiteY38" fmla="*/ 121920 h 365760"/>
              <a:gd name="connsiteX39" fmla="*/ 121920 w 2560319"/>
              <a:gd name="connsiteY39" fmla="*/ 60960 h 365760"/>
              <a:gd name="connsiteX40" fmla="*/ 182880 w 2560319"/>
              <a:gd name="connsiteY40" fmla="*/ 0 h 365760"/>
              <a:gd name="connsiteX41" fmla="*/ 60960 w 2560319"/>
              <a:gd name="connsiteY41" fmla="*/ 0 h 365760"/>
              <a:gd name="connsiteX42" fmla="*/ 121920 w 2560319"/>
              <a:gd name="connsiteY42" fmla="*/ 60960 h 365760"/>
              <a:gd name="connsiteX43" fmla="*/ 60960 w 2560319"/>
              <a:gd name="connsiteY43" fmla="*/ 121920 h 365760"/>
              <a:gd name="connsiteX44" fmla="*/ 0 w 2560319"/>
              <a:gd name="connsiteY44" fmla="*/ 60960 h 365760"/>
              <a:gd name="connsiteX45" fmla="*/ 60960 w 2560319"/>
              <a:gd name="connsiteY45" fmla="*/ 0 h 365760"/>
              <a:gd name="connsiteX46" fmla="*/ 2255520 w 2560319"/>
              <a:gd name="connsiteY46" fmla="*/ 0 h 365760"/>
              <a:gd name="connsiteX47" fmla="*/ 2316480 w 2560319"/>
              <a:gd name="connsiteY47" fmla="*/ 60960 h 365760"/>
              <a:gd name="connsiteX48" fmla="*/ 2255520 w 2560319"/>
              <a:gd name="connsiteY48" fmla="*/ 121920 h 365760"/>
              <a:gd name="connsiteX49" fmla="*/ 2194560 w 2560319"/>
              <a:gd name="connsiteY49" fmla="*/ 60960 h 365760"/>
              <a:gd name="connsiteX50" fmla="*/ 2255520 w 2560319"/>
              <a:gd name="connsiteY50" fmla="*/ 0 h 365760"/>
              <a:gd name="connsiteX51" fmla="*/ 2133599 w 2560319"/>
              <a:gd name="connsiteY51" fmla="*/ 0 h 365760"/>
              <a:gd name="connsiteX52" fmla="*/ 2194559 w 2560319"/>
              <a:gd name="connsiteY52" fmla="*/ 60960 h 365760"/>
              <a:gd name="connsiteX53" fmla="*/ 2133599 w 2560319"/>
              <a:gd name="connsiteY53" fmla="*/ 121920 h 365760"/>
              <a:gd name="connsiteX54" fmla="*/ 2072639 w 2560319"/>
              <a:gd name="connsiteY54" fmla="*/ 60960 h 365760"/>
              <a:gd name="connsiteX55" fmla="*/ 2133599 w 2560319"/>
              <a:gd name="connsiteY55" fmla="*/ 0 h 365760"/>
              <a:gd name="connsiteX56" fmla="*/ 1889760 w 2560319"/>
              <a:gd name="connsiteY56" fmla="*/ 0 h 365760"/>
              <a:gd name="connsiteX57" fmla="*/ 1950720 w 2560319"/>
              <a:gd name="connsiteY57" fmla="*/ 60960 h 365760"/>
              <a:gd name="connsiteX58" fmla="*/ 1889760 w 2560319"/>
              <a:gd name="connsiteY58" fmla="*/ 121920 h 365760"/>
              <a:gd name="connsiteX59" fmla="*/ 1828800 w 2560319"/>
              <a:gd name="connsiteY59" fmla="*/ 60960 h 365760"/>
              <a:gd name="connsiteX60" fmla="*/ 1889760 w 2560319"/>
              <a:gd name="connsiteY60" fmla="*/ 0 h 365760"/>
              <a:gd name="connsiteX61" fmla="*/ 2377440 w 2560319"/>
              <a:gd name="connsiteY61" fmla="*/ 0 h 365760"/>
              <a:gd name="connsiteX62" fmla="*/ 2420545 w 2560319"/>
              <a:gd name="connsiteY62" fmla="*/ 17855 h 365760"/>
              <a:gd name="connsiteX63" fmla="*/ 2438399 w 2560319"/>
              <a:gd name="connsiteY63" fmla="*/ 60959 h 365760"/>
              <a:gd name="connsiteX64" fmla="*/ 2456254 w 2560319"/>
              <a:gd name="connsiteY64" fmla="*/ 17855 h 365760"/>
              <a:gd name="connsiteX65" fmla="*/ 2499359 w 2560319"/>
              <a:gd name="connsiteY65" fmla="*/ 0 h 365760"/>
              <a:gd name="connsiteX66" fmla="*/ 2560319 w 2560319"/>
              <a:gd name="connsiteY66" fmla="*/ 60960 h 365760"/>
              <a:gd name="connsiteX67" fmla="*/ 2499359 w 2560319"/>
              <a:gd name="connsiteY67" fmla="*/ 121920 h 365760"/>
              <a:gd name="connsiteX68" fmla="*/ 2456254 w 2560319"/>
              <a:gd name="connsiteY68" fmla="*/ 104065 h 365760"/>
              <a:gd name="connsiteX69" fmla="*/ 2438399 w 2560319"/>
              <a:gd name="connsiteY69" fmla="*/ 60961 h 365760"/>
              <a:gd name="connsiteX70" fmla="*/ 2420545 w 2560319"/>
              <a:gd name="connsiteY70" fmla="*/ 104065 h 365760"/>
              <a:gd name="connsiteX71" fmla="*/ 2377440 w 2560319"/>
              <a:gd name="connsiteY71" fmla="*/ 121920 h 365760"/>
              <a:gd name="connsiteX72" fmla="*/ 2316480 w 2560319"/>
              <a:gd name="connsiteY72" fmla="*/ 60960 h 365760"/>
              <a:gd name="connsiteX73" fmla="*/ 2377440 w 2560319"/>
              <a:gd name="connsiteY73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560319" h="365760">
                <a:moveTo>
                  <a:pt x="1889760" y="243840"/>
                </a:moveTo>
                <a:cubicBezTo>
                  <a:pt x="1923427" y="243840"/>
                  <a:pt x="1950720" y="271133"/>
                  <a:pt x="1950720" y="304800"/>
                </a:cubicBezTo>
                <a:cubicBezTo>
                  <a:pt x="1950720" y="338467"/>
                  <a:pt x="1923427" y="365760"/>
                  <a:pt x="1889760" y="365760"/>
                </a:cubicBezTo>
                <a:cubicBezTo>
                  <a:pt x="1856093" y="365760"/>
                  <a:pt x="1828800" y="338467"/>
                  <a:pt x="1828800" y="304800"/>
                </a:cubicBezTo>
                <a:cubicBezTo>
                  <a:pt x="1828800" y="271133"/>
                  <a:pt x="1856093" y="243840"/>
                  <a:pt x="1889760" y="243840"/>
                </a:cubicBezTo>
                <a:close/>
                <a:moveTo>
                  <a:pt x="1889760" y="121920"/>
                </a:moveTo>
                <a:cubicBezTo>
                  <a:pt x="1923427" y="121920"/>
                  <a:pt x="1950720" y="149213"/>
                  <a:pt x="1950720" y="182880"/>
                </a:cubicBezTo>
                <a:cubicBezTo>
                  <a:pt x="1950720" y="216547"/>
                  <a:pt x="1923427" y="243840"/>
                  <a:pt x="1889760" y="243840"/>
                </a:cubicBezTo>
                <a:cubicBezTo>
                  <a:pt x="1856093" y="243840"/>
                  <a:pt x="1828800" y="216547"/>
                  <a:pt x="1828800" y="182880"/>
                </a:cubicBezTo>
                <a:cubicBezTo>
                  <a:pt x="1828800" y="149213"/>
                  <a:pt x="1856093" y="121920"/>
                  <a:pt x="1889760" y="121920"/>
                </a:cubicBezTo>
                <a:close/>
                <a:moveTo>
                  <a:pt x="182880" y="121920"/>
                </a:moveTo>
                <a:cubicBezTo>
                  <a:pt x="199714" y="121920"/>
                  <a:pt x="214954" y="128743"/>
                  <a:pt x="225985" y="139775"/>
                </a:cubicBezTo>
                <a:lnTo>
                  <a:pt x="243840" y="182879"/>
                </a:lnTo>
                <a:lnTo>
                  <a:pt x="261694" y="139775"/>
                </a:lnTo>
                <a:cubicBezTo>
                  <a:pt x="272726" y="128743"/>
                  <a:pt x="287966" y="121920"/>
                  <a:pt x="304799" y="121920"/>
                </a:cubicBezTo>
                <a:cubicBezTo>
                  <a:pt x="338466" y="121920"/>
                  <a:pt x="365759" y="149213"/>
                  <a:pt x="365759" y="182880"/>
                </a:cubicBezTo>
                <a:cubicBezTo>
                  <a:pt x="365759" y="216547"/>
                  <a:pt x="338466" y="243840"/>
                  <a:pt x="304799" y="243840"/>
                </a:cubicBezTo>
                <a:cubicBezTo>
                  <a:pt x="287966" y="243840"/>
                  <a:pt x="272726" y="237017"/>
                  <a:pt x="261694" y="225985"/>
                </a:cubicBezTo>
                <a:lnTo>
                  <a:pt x="243840" y="182881"/>
                </a:lnTo>
                <a:lnTo>
                  <a:pt x="225985" y="225985"/>
                </a:lnTo>
                <a:cubicBezTo>
                  <a:pt x="214954" y="237017"/>
                  <a:pt x="199714" y="243840"/>
                  <a:pt x="182880" y="243840"/>
                </a:cubicBezTo>
                <a:cubicBezTo>
                  <a:pt x="149213" y="243840"/>
                  <a:pt x="121920" y="216547"/>
                  <a:pt x="121920" y="182880"/>
                </a:cubicBezTo>
                <a:cubicBezTo>
                  <a:pt x="121920" y="149213"/>
                  <a:pt x="149213" y="121920"/>
                  <a:pt x="182880" y="121920"/>
                </a:cubicBezTo>
                <a:close/>
                <a:moveTo>
                  <a:pt x="60960" y="121920"/>
                </a:moveTo>
                <a:cubicBezTo>
                  <a:pt x="94627" y="121920"/>
                  <a:pt x="121920" y="149213"/>
                  <a:pt x="121920" y="182880"/>
                </a:cubicBezTo>
                <a:cubicBezTo>
                  <a:pt x="121920" y="216547"/>
                  <a:pt x="94627" y="243840"/>
                  <a:pt x="60960" y="243840"/>
                </a:cubicBezTo>
                <a:cubicBezTo>
                  <a:pt x="27293" y="243840"/>
                  <a:pt x="0" y="216547"/>
                  <a:pt x="0" y="182880"/>
                </a:cubicBezTo>
                <a:cubicBezTo>
                  <a:pt x="0" y="149213"/>
                  <a:pt x="27293" y="121920"/>
                  <a:pt x="60960" y="121920"/>
                </a:cubicBezTo>
                <a:close/>
                <a:moveTo>
                  <a:pt x="182880" y="0"/>
                </a:moveTo>
                <a:cubicBezTo>
                  <a:pt x="199714" y="0"/>
                  <a:pt x="214954" y="6823"/>
                  <a:pt x="225985" y="17855"/>
                </a:cubicBezTo>
                <a:lnTo>
                  <a:pt x="243839" y="60959"/>
                </a:lnTo>
                <a:lnTo>
                  <a:pt x="261694" y="17855"/>
                </a:lnTo>
                <a:cubicBezTo>
                  <a:pt x="272726" y="6823"/>
                  <a:pt x="287966" y="0"/>
                  <a:pt x="304799" y="0"/>
                </a:cubicBezTo>
                <a:cubicBezTo>
                  <a:pt x="338466" y="0"/>
                  <a:pt x="365759" y="27293"/>
                  <a:pt x="365759" y="60960"/>
                </a:cubicBezTo>
                <a:cubicBezTo>
                  <a:pt x="365759" y="94627"/>
                  <a:pt x="338466" y="121920"/>
                  <a:pt x="304799" y="121920"/>
                </a:cubicBezTo>
                <a:cubicBezTo>
                  <a:pt x="287966" y="121920"/>
                  <a:pt x="272726" y="115097"/>
                  <a:pt x="261694" y="104065"/>
                </a:cubicBezTo>
                <a:lnTo>
                  <a:pt x="243839" y="60961"/>
                </a:lnTo>
                <a:lnTo>
                  <a:pt x="225985" y="104065"/>
                </a:lnTo>
                <a:cubicBezTo>
                  <a:pt x="214954" y="115097"/>
                  <a:pt x="199714" y="121920"/>
                  <a:pt x="182880" y="121920"/>
                </a:cubicBezTo>
                <a:cubicBezTo>
                  <a:pt x="149213" y="121920"/>
                  <a:pt x="121920" y="94627"/>
                  <a:pt x="121920" y="60960"/>
                </a:cubicBezTo>
                <a:cubicBezTo>
                  <a:pt x="121920" y="27293"/>
                  <a:pt x="149213" y="0"/>
                  <a:pt x="182880" y="0"/>
                </a:cubicBezTo>
                <a:close/>
                <a:moveTo>
                  <a:pt x="60960" y="0"/>
                </a:moveTo>
                <a:cubicBezTo>
                  <a:pt x="94627" y="0"/>
                  <a:pt x="121920" y="27293"/>
                  <a:pt x="121920" y="60960"/>
                </a:cubicBezTo>
                <a:cubicBezTo>
                  <a:pt x="121920" y="94627"/>
                  <a:pt x="94627" y="121920"/>
                  <a:pt x="60960" y="121920"/>
                </a:cubicBezTo>
                <a:cubicBezTo>
                  <a:pt x="27293" y="121920"/>
                  <a:pt x="0" y="94627"/>
                  <a:pt x="0" y="60960"/>
                </a:cubicBezTo>
                <a:cubicBezTo>
                  <a:pt x="0" y="27293"/>
                  <a:pt x="27293" y="0"/>
                  <a:pt x="60960" y="0"/>
                </a:cubicBezTo>
                <a:close/>
                <a:moveTo>
                  <a:pt x="2255520" y="0"/>
                </a:moveTo>
                <a:cubicBezTo>
                  <a:pt x="2289187" y="0"/>
                  <a:pt x="2316480" y="27293"/>
                  <a:pt x="2316480" y="60960"/>
                </a:cubicBezTo>
                <a:cubicBezTo>
                  <a:pt x="2316480" y="94627"/>
                  <a:pt x="2289187" y="121920"/>
                  <a:pt x="2255520" y="121920"/>
                </a:cubicBezTo>
                <a:cubicBezTo>
                  <a:pt x="2221853" y="121920"/>
                  <a:pt x="2194560" y="94627"/>
                  <a:pt x="2194560" y="60960"/>
                </a:cubicBezTo>
                <a:cubicBezTo>
                  <a:pt x="2194560" y="27293"/>
                  <a:pt x="2221853" y="0"/>
                  <a:pt x="2255520" y="0"/>
                </a:cubicBezTo>
                <a:close/>
                <a:moveTo>
                  <a:pt x="2133599" y="0"/>
                </a:moveTo>
                <a:cubicBezTo>
                  <a:pt x="2167266" y="0"/>
                  <a:pt x="2194559" y="27293"/>
                  <a:pt x="2194559" y="60960"/>
                </a:cubicBezTo>
                <a:cubicBezTo>
                  <a:pt x="2194559" y="94627"/>
                  <a:pt x="2167266" y="121920"/>
                  <a:pt x="2133599" y="121920"/>
                </a:cubicBezTo>
                <a:cubicBezTo>
                  <a:pt x="2099932" y="121920"/>
                  <a:pt x="2072639" y="94627"/>
                  <a:pt x="2072639" y="60960"/>
                </a:cubicBezTo>
                <a:cubicBezTo>
                  <a:pt x="2072639" y="27293"/>
                  <a:pt x="2099932" y="0"/>
                  <a:pt x="2133599" y="0"/>
                </a:cubicBezTo>
                <a:close/>
                <a:moveTo>
                  <a:pt x="1889760" y="0"/>
                </a:moveTo>
                <a:cubicBezTo>
                  <a:pt x="1923427" y="0"/>
                  <a:pt x="1950720" y="27293"/>
                  <a:pt x="1950720" y="60960"/>
                </a:cubicBezTo>
                <a:cubicBezTo>
                  <a:pt x="1950720" y="94627"/>
                  <a:pt x="1923427" y="121920"/>
                  <a:pt x="1889760" y="121920"/>
                </a:cubicBezTo>
                <a:cubicBezTo>
                  <a:pt x="1856093" y="121920"/>
                  <a:pt x="1828800" y="94627"/>
                  <a:pt x="1828800" y="60960"/>
                </a:cubicBezTo>
                <a:cubicBezTo>
                  <a:pt x="1828800" y="27293"/>
                  <a:pt x="1856093" y="0"/>
                  <a:pt x="1889760" y="0"/>
                </a:cubicBezTo>
                <a:close/>
                <a:moveTo>
                  <a:pt x="2377440" y="0"/>
                </a:moveTo>
                <a:cubicBezTo>
                  <a:pt x="2394274" y="0"/>
                  <a:pt x="2409513" y="6823"/>
                  <a:pt x="2420545" y="17855"/>
                </a:cubicBezTo>
                <a:lnTo>
                  <a:pt x="2438399" y="60959"/>
                </a:lnTo>
                <a:lnTo>
                  <a:pt x="2456254" y="17855"/>
                </a:lnTo>
                <a:cubicBezTo>
                  <a:pt x="2467286" y="6823"/>
                  <a:pt x="2482526" y="0"/>
                  <a:pt x="2499359" y="0"/>
                </a:cubicBezTo>
                <a:cubicBezTo>
                  <a:pt x="2533026" y="0"/>
                  <a:pt x="2560319" y="27293"/>
                  <a:pt x="2560319" y="60960"/>
                </a:cubicBezTo>
                <a:cubicBezTo>
                  <a:pt x="2560319" y="94627"/>
                  <a:pt x="2533026" y="121920"/>
                  <a:pt x="2499359" y="121920"/>
                </a:cubicBezTo>
                <a:cubicBezTo>
                  <a:pt x="2482526" y="121920"/>
                  <a:pt x="2467286" y="115097"/>
                  <a:pt x="2456254" y="104065"/>
                </a:cubicBezTo>
                <a:lnTo>
                  <a:pt x="2438399" y="60961"/>
                </a:lnTo>
                <a:lnTo>
                  <a:pt x="2420545" y="104065"/>
                </a:lnTo>
                <a:cubicBezTo>
                  <a:pt x="2409513" y="115097"/>
                  <a:pt x="2394274" y="121920"/>
                  <a:pt x="2377440" y="121920"/>
                </a:cubicBezTo>
                <a:cubicBezTo>
                  <a:pt x="2343773" y="121920"/>
                  <a:pt x="2316480" y="94627"/>
                  <a:pt x="2316480" y="60960"/>
                </a:cubicBezTo>
                <a:cubicBezTo>
                  <a:pt x="2316480" y="27293"/>
                  <a:pt x="2343773" y="0"/>
                  <a:pt x="2377440" y="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4" name="자유형 703"/>
          <p:cNvSpPr/>
          <p:nvPr/>
        </p:nvSpPr>
        <p:spPr>
          <a:xfrm>
            <a:off x="6705600" y="378460"/>
            <a:ext cx="975360" cy="853440"/>
          </a:xfrm>
          <a:custGeom>
            <a:avLst/>
            <a:gdLst>
              <a:gd name="connsiteX0" fmla="*/ 426720 w 975360"/>
              <a:gd name="connsiteY0" fmla="*/ 731520 h 853440"/>
              <a:gd name="connsiteX1" fmla="*/ 482889 w 975360"/>
              <a:gd name="connsiteY1" fmla="*/ 768752 h 853440"/>
              <a:gd name="connsiteX2" fmla="*/ 487680 w 975360"/>
              <a:gd name="connsiteY2" fmla="*/ 792478 h 853440"/>
              <a:gd name="connsiteX3" fmla="*/ 492470 w 975360"/>
              <a:gd name="connsiteY3" fmla="*/ 768752 h 853440"/>
              <a:gd name="connsiteX4" fmla="*/ 548639 w 975360"/>
              <a:gd name="connsiteY4" fmla="*/ 731520 h 853440"/>
              <a:gd name="connsiteX5" fmla="*/ 609599 w 975360"/>
              <a:gd name="connsiteY5" fmla="*/ 792480 h 853440"/>
              <a:gd name="connsiteX6" fmla="*/ 548639 w 975360"/>
              <a:gd name="connsiteY6" fmla="*/ 853440 h 853440"/>
              <a:gd name="connsiteX7" fmla="*/ 492470 w 975360"/>
              <a:gd name="connsiteY7" fmla="*/ 816208 h 853440"/>
              <a:gd name="connsiteX8" fmla="*/ 487680 w 975360"/>
              <a:gd name="connsiteY8" fmla="*/ 792483 h 853440"/>
              <a:gd name="connsiteX9" fmla="*/ 482889 w 975360"/>
              <a:gd name="connsiteY9" fmla="*/ 816208 h 853440"/>
              <a:gd name="connsiteX10" fmla="*/ 426720 w 975360"/>
              <a:gd name="connsiteY10" fmla="*/ 853440 h 853440"/>
              <a:gd name="connsiteX11" fmla="*/ 365760 w 975360"/>
              <a:gd name="connsiteY11" fmla="*/ 792480 h 853440"/>
              <a:gd name="connsiteX12" fmla="*/ 426720 w 975360"/>
              <a:gd name="connsiteY12" fmla="*/ 731520 h 853440"/>
              <a:gd name="connsiteX13" fmla="*/ 426720 w 975360"/>
              <a:gd name="connsiteY13" fmla="*/ 609600 h 853440"/>
              <a:gd name="connsiteX14" fmla="*/ 482889 w 975360"/>
              <a:gd name="connsiteY14" fmla="*/ 646832 h 853440"/>
              <a:gd name="connsiteX15" fmla="*/ 487680 w 975360"/>
              <a:gd name="connsiteY15" fmla="*/ 670557 h 853440"/>
              <a:gd name="connsiteX16" fmla="*/ 492470 w 975360"/>
              <a:gd name="connsiteY16" fmla="*/ 646832 h 853440"/>
              <a:gd name="connsiteX17" fmla="*/ 548639 w 975360"/>
              <a:gd name="connsiteY17" fmla="*/ 609600 h 853440"/>
              <a:gd name="connsiteX18" fmla="*/ 609599 w 975360"/>
              <a:gd name="connsiteY18" fmla="*/ 670560 h 853440"/>
              <a:gd name="connsiteX19" fmla="*/ 548639 w 975360"/>
              <a:gd name="connsiteY19" fmla="*/ 731520 h 853440"/>
              <a:gd name="connsiteX20" fmla="*/ 492470 w 975360"/>
              <a:gd name="connsiteY20" fmla="*/ 694288 h 853440"/>
              <a:gd name="connsiteX21" fmla="*/ 487680 w 975360"/>
              <a:gd name="connsiteY21" fmla="*/ 670562 h 853440"/>
              <a:gd name="connsiteX22" fmla="*/ 482889 w 975360"/>
              <a:gd name="connsiteY22" fmla="*/ 694288 h 853440"/>
              <a:gd name="connsiteX23" fmla="*/ 426720 w 975360"/>
              <a:gd name="connsiteY23" fmla="*/ 731520 h 853440"/>
              <a:gd name="connsiteX24" fmla="*/ 365760 w 975360"/>
              <a:gd name="connsiteY24" fmla="*/ 670560 h 853440"/>
              <a:gd name="connsiteX25" fmla="*/ 426720 w 975360"/>
              <a:gd name="connsiteY25" fmla="*/ 609600 h 853440"/>
              <a:gd name="connsiteX26" fmla="*/ 426720 w 975360"/>
              <a:gd name="connsiteY26" fmla="*/ 487680 h 853440"/>
              <a:gd name="connsiteX27" fmla="*/ 482889 w 975360"/>
              <a:gd name="connsiteY27" fmla="*/ 524912 h 853440"/>
              <a:gd name="connsiteX28" fmla="*/ 487680 w 975360"/>
              <a:gd name="connsiteY28" fmla="*/ 548638 h 853440"/>
              <a:gd name="connsiteX29" fmla="*/ 492470 w 975360"/>
              <a:gd name="connsiteY29" fmla="*/ 524912 h 853440"/>
              <a:gd name="connsiteX30" fmla="*/ 548639 w 975360"/>
              <a:gd name="connsiteY30" fmla="*/ 487680 h 853440"/>
              <a:gd name="connsiteX31" fmla="*/ 609599 w 975360"/>
              <a:gd name="connsiteY31" fmla="*/ 548640 h 853440"/>
              <a:gd name="connsiteX32" fmla="*/ 548639 w 975360"/>
              <a:gd name="connsiteY32" fmla="*/ 609600 h 853440"/>
              <a:gd name="connsiteX33" fmla="*/ 492470 w 975360"/>
              <a:gd name="connsiteY33" fmla="*/ 572368 h 853440"/>
              <a:gd name="connsiteX34" fmla="*/ 487680 w 975360"/>
              <a:gd name="connsiteY34" fmla="*/ 548642 h 853440"/>
              <a:gd name="connsiteX35" fmla="*/ 482889 w 975360"/>
              <a:gd name="connsiteY35" fmla="*/ 572368 h 853440"/>
              <a:gd name="connsiteX36" fmla="*/ 426720 w 975360"/>
              <a:gd name="connsiteY36" fmla="*/ 609600 h 853440"/>
              <a:gd name="connsiteX37" fmla="*/ 365760 w 975360"/>
              <a:gd name="connsiteY37" fmla="*/ 548640 h 853440"/>
              <a:gd name="connsiteX38" fmla="*/ 426720 w 975360"/>
              <a:gd name="connsiteY38" fmla="*/ 487680 h 853440"/>
              <a:gd name="connsiteX39" fmla="*/ 426720 w 975360"/>
              <a:gd name="connsiteY39" fmla="*/ 365760 h 853440"/>
              <a:gd name="connsiteX40" fmla="*/ 482889 w 975360"/>
              <a:gd name="connsiteY40" fmla="*/ 402992 h 853440"/>
              <a:gd name="connsiteX41" fmla="*/ 487680 w 975360"/>
              <a:gd name="connsiteY41" fmla="*/ 426718 h 853440"/>
              <a:gd name="connsiteX42" fmla="*/ 492470 w 975360"/>
              <a:gd name="connsiteY42" fmla="*/ 402992 h 853440"/>
              <a:gd name="connsiteX43" fmla="*/ 548639 w 975360"/>
              <a:gd name="connsiteY43" fmla="*/ 365760 h 853440"/>
              <a:gd name="connsiteX44" fmla="*/ 609599 w 975360"/>
              <a:gd name="connsiteY44" fmla="*/ 426720 h 853440"/>
              <a:gd name="connsiteX45" fmla="*/ 548639 w 975360"/>
              <a:gd name="connsiteY45" fmla="*/ 487680 h 853440"/>
              <a:gd name="connsiteX46" fmla="*/ 492470 w 975360"/>
              <a:gd name="connsiteY46" fmla="*/ 450448 h 853440"/>
              <a:gd name="connsiteX47" fmla="*/ 487680 w 975360"/>
              <a:gd name="connsiteY47" fmla="*/ 426722 h 853440"/>
              <a:gd name="connsiteX48" fmla="*/ 482889 w 975360"/>
              <a:gd name="connsiteY48" fmla="*/ 450448 h 853440"/>
              <a:gd name="connsiteX49" fmla="*/ 426720 w 975360"/>
              <a:gd name="connsiteY49" fmla="*/ 487680 h 853440"/>
              <a:gd name="connsiteX50" fmla="*/ 365760 w 975360"/>
              <a:gd name="connsiteY50" fmla="*/ 426720 h 853440"/>
              <a:gd name="connsiteX51" fmla="*/ 426720 w 975360"/>
              <a:gd name="connsiteY51" fmla="*/ 365760 h 853440"/>
              <a:gd name="connsiteX52" fmla="*/ 426720 w 975360"/>
              <a:gd name="connsiteY52" fmla="*/ 243840 h 853440"/>
              <a:gd name="connsiteX53" fmla="*/ 482889 w 975360"/>
              <a:gd name="connsiteY53" fmla="*/ 281072 h 853440"/>
              <a:gd name="connsiteX54" fmla="*/ 487680 w 975360"/>
              <a:gd name="connsiteY54" fmla="*/ 304798 h 853440"/>
              <a:gd name="connsiteX55" fmla="*/ 492470 w 975360"/>
              <a:gd name="connsiteY55" fmla="*/ 281072 h 853440"/>
              <a:gd name="connsiteX56" fmla="*/ 548639 w 975360"/>
              <a:gd name="connsiteY56" fmla="*/ 243840 h 853440"/>
              <a:gd name="connsiteX57" fmla="*/ 609599 w 975360"/>
              <a:gd name="connsiteY57" fmla="*/ 304800 h 853440"/>
              <a:gd name="connsiteX58" fmla="*/ 548639 w 975360"/>
              <a:gd name="connsiteY58" fmla="*/ 365760 h 853440"/>
              <a:gd name="connsiteX59" fmla="*/ 492470 w 975360"/>
              <a:gd name="connsiteY59" fmla="*/ 328528 h 853440"/>
              <a:gd name="connsiteX60" fmla="*/ 487680 w 975360"/>
              <a:gd name="connsiteY60" fmla="*/ 304802 h 853440"/>
              <a:gd name="connsiteX61" fmla="*/ 482889 w 975360"/>
              <a:gd name="connsiteY61" fmla="*/ 328528 h 853440"/>
              <a:gd name="connsiteX62" fmla="*/ 426720 w 975360"/>
              <a:gd name="connsiteY62" fmla="*/ 365760 h 853440"/>
              <a:gd name="connsiteX63" fmla="*/ 365760 w 975360"/>
              <a:gd name="connsiteY63" fmla="*/ 304800 h 853440"/>
              <a:gd name="connsiteX64" fmla="*/ 426720 w 975360"/>
              <a:gd name="connsiteY64" fmla="*/ 243840 h 853440"/>
              <a:gd name="connsiteX65" fmla="*/ 914400 w 975360"/>
              <a:gd name="connsiteY65" fmla="*/ 121920 h 853440"/>
              <a:gd name="connsiteX66" fmla="*/ 938129 w 975360"/>
              <a:gd name="connsiteY66" fmla="*/ 126711 h 853440"/>
              <a:gd name="connsiteX67" fmla="*/ 975360 w 975360"/>
              <a:gd name="connsiteY67" fmla="*/ 182880 h 853440"/>
              <a:gd name="connsiteX68" fmla="*/ 914400 w 975360"/>
              <a:gd name="connsiteY68" fmla="*/ 243840 h 853440"/>
              <a:gd name="connsiteX69" fmla="*/ 853440 w 975360"/>
              <a:gd name="connsiteY69" fmla="*/ 182880 h 853440"/>
              <a:gd name="connsiteX70" fmla="*/ 890672 w 975360"/>
              <a:gd name="connsiteY70" fmla="*/ 126711 h 853440"/>
              <a:gd name="connsiteX71" fmla="*/ 792479 w 975360"/>
              <a:gd name="connsiteY71" fmla="*/ 121920 h 853440"/>
              <a:gd name="connsiteX72" fmla="*/ 816208 w 975360"/>
              <a:gd name="connsiteY72" fmla="*/ 126711 h 853440"/>
              <a:gd name="connsiteX73" fmla="*/ 853439 w 975360"/>
              <a:gd name="connsiteY73" fmla="*/ 182880 h 853440"/>
              <a:gd name="connsiteX74" fmla="*/ 792479 w 975360"/>
              <a:gd name="connsiteY74" fmla="*/ 243840 h 853440"/>
              <a:gd name="connsiteX75" fmla="*/ 731519 w 975360"/>
              <a:gd name="connsiteY75" fmla="*/ 182880 h 853440"/>
              <a:gd name="connsiteX76" fmla="*/ 768751 w 975360"/>
              <a:gd name="connsiteY76" fmla="*/ 126711 h 853440"/>
              <a:gd name="connsiteX77" fmla="*/ 670559 w 975360"/>
              <a:gd name="connsiteY77" fmla="*/ 121920 h 853440"/>
              <a:gd name="connsiteX78" fmla="*/ 694288 w 975360"/>
              <a:gd name="connsiteY78" fmla="*/ 126711 h 853440"/>
              <a:gd name="connsiteX79" fmla="*/ 731519 w 975360"/>
              <a:gd name="connsiteY79" fmla="*/ 182880 h 853440"/>
              <a:gd name="connsiteX80" fmla="*/ 670559 w 975360"/>
              <a:gd name="connsiteY80" fmla="*/ 243840 h 853440"/>
              <a:gd name="connsiteX81" fmla="*/ 609599 w 975360"/>
              <a:gd name="connsiteY81" fmla="*/ 182880 h 853440"/>
              <a:gd name="connsiteX82" fmla="*/ 646831 w 975360"/>
              <a:gd name="connsiteY82" fmla="*/ 126711 h 853440"/>
              <a:gd name="connsiteX83" fmla="*/ 426720 w 975360"/>
              <a:gd name="connsiteY83" fmla="*/ 121920 h 853440"/>
              <a:gd name="connsiteX84" fmla="*/ 450448 w 975360"/>
              <a:gd name="connsiteY84" fmla="*/ 126711 h 853440"/>
              <a:gd name="connsiteX85" fmla="*/ 477269 w 975360"/>
              <a:gd name="connsiteY85" fmla="*/ 148797 h 853440"/>
              <a:gd name="connsiteX86" fmla="*/ 487680 w 975360"/>
              <a:gd name="connsiteY86" fmla="*/ 182878 h 853440"/>
              <a:gd name="connsiteX87" fmla="*/ 492470 w 975360"/>
              <a:gd name="connsiteY87" fmla="*/ 159152 h 853440"/>
              <a:gd name="connsiteX88" fmla="*/ 524911 w 975360"/>
              <a:gd name="connsiteY88" fmla="*/ 126711 h 853440"/>
              <a:gd name="connsiteX89" fmla="*/ 548639 w 975360"/>
              <a:gd name="connsiteY89" fmla="*/ 121920 h 853440"/>
              <a:gd name="connsiteX90" fmla="*/ 572368 w 975360"/>
              <a:gd name="connsiteY90" fmla="*/ 126711 h 853440"/>
              <a:gd name="connsiteX91" fmla="*/ 609599 w 975360"/>
              <a:gd name="connsiteY91" fmla="*/ 182880 h 853440"/>
              <a:gd name="connsiteX92" fmla="*/ 548639 w 975360"/>
              <a:gd name="connsiteY92" fmla="*/ 243840 h 853440"/>
              <a:gd name="connsiteX93" fmla="*/ 492470 w 975360"/>
              <a:gd name="connsiteY93" fmla="*/ 206608 h 853440"/>
              <a:gd name="connsiteX94" fmla="*/ 487680 w 975360"/>
              <a:gd name="connsiteY94" fmla="*/ 182882 h 853440"/>
              <a:gd name="connsiteX95" fmla="*/ 482889 w 975360"/>
              <a:gd name="connsiteY95" fmla="*/ 206608 h 853440"/>
              <a:gd name="connsiteX96" fmla="*/ 426720 w 975360"/>
              <a:gd name="connsiteY96" fmla="*/ 243840 h 853440"/>
              <a:gd name="connsiteX97" fmla="*/ 365760 w 975360"/>
              <a:gd name="connsiteY97" fmla="*/ 182880 h 853440"/>
              <a:gd name="connsiteX98" fmla="*/ 402992 w 975360"/>
              <a:gd name="connsiteY98" fmla="*/ 126711 h 853440"/>
              <a:gd name="connsiteX99" fmla="*/ 304799 w 975360"/>
              <a:gd name="connsiteY99" fmla="*/ 121920 h 853440"/>
              <a:gd name="connsiteX100" fmla="*/ 328527 w 975360"/>
              <a:gd name="connsiteY100" fmla="*/ 126711 h 853440"/>
              <a:gd name="connsiteX101" fmla="*/ 365759 w 975360"/>
              <a:gd name="connsiteY101" fmla="*/ 182880 h 853440"/>
              <a:gd name="connsiteX102" fmla="*/ 304799 w 975360"/>
              <a:gd name="connsiteY102" fmla="*/ 243840 h 853440"/>
              <a:gd name="connsiteX103" fmla="*/ 243839 w 975360"/>
              <a:gd name="connsiteY103" fmla="*/ 182880 h 853440"/>
              <a:gd name="connsiteX104" fmla="*/ 281071 w 975360"/>
              <a:gd name="connsiteY104" fmla="*/ 126711 h 853440"/>
              <a:gd name="connsiteX105" fmla="*/ 60960 w 975360"/>
              <a:gd name="connsiteY105" fmla="*/ 121920 h 853440"/>
              <a:gd name="connsiteX106" fmla="*/ 117129 w 975360"/>
              <a:gd name="connsiteY106" fmla="*/ 159152 h 853440"/>
              <a:gd name="connsiteX107" fmla="*/ 121919 w 975360"/>
              <a:gd name="connsiteY107" fmla="*/ 182877 h 853440"/>
              <a:gd name="connsiteX108" fmla="*/ 126709 w 975360"/>
              <a:gd name="connsiteY108" fmla="*/ 159152 h 853440"/>
              <a:gd name="connsiteX109" fmla="*/ 159151 w 975360"/>
              <a:gd name="connsiteY109" fmla="*/ 126711 h 853440"/>
              <a:gd name="connsiteX110" fmla="*/ 182879 w 975360"/>
              <a:gd name="connsiteY110" fmla="*/ 121920 h 853440"/>
              <a:gd name="connsiteX111" fmla="*/ 206607 w 975360"/>
              <a:gd name="connsiteY111" fmla="*/ 126711 h 853440"/>
              <a:gd name="connsiteX112" fmla="*/ 243839 w 975360"/>
              <a:gd name="connsiteY112" fmla="*/ 182880 h 853440"/>
              <a:gd name="connsiteX113" fmla="*/ 182879 w 975360"/>
              <a:gd name="connsiteY113" fmla="*/ 243840 h 853440"/>
              <a:gd name="connsiteX114" fmla="*/ 126709 w 975360"/>
              <a:gd name="connsiteY114" fmla="*/ 206608 h 853440"/>
              <a:gd name="connsiteX115" fmla="*/ 121919 w 975360"/>
              <a:gd name="connsiteY115" fmla="*/ 182882 h 853440"/>
              <a:gd name="connsiteX116" fmla="*/ 117129 w 975360"/>
              <a:gd name="connsiteY116" fmla="*/ 206608 h 853440"/>
              <a:gd name="connsiteX117" fmla="*/ 60960 w 975360"/>
              <a:gd name="connsiteY117" fmla="*/ 243840 h 853440"/>
              <a:gd name="connsiteX118" fmla="*/ 0 w 975360"/>
              <a:gd name="connsiteY118" fmla="*/ 182880 h 853440"/>
              <a:gd name="connsiteX119" fmla="*/ 60960 w 975360"/>
              <a:gd name="connsiteY119" fmla="*/ 121920 h 853440"/>
              <a:gd name="connsiteX120" fmla="*/ 914400 w 975360"/>
              <a:gd name="connsiteY120" fmla="*/ 0 h 853440"/>
              <a:gd name="connsiteX121" fmla="*/ 975360 w 975360"/>
              <a:gd name="connsiteY121" fmla="*/ 60960 h 853440"/>
              <a:gd name="connsiteX122" fmla="*/ 938129 w 975360"/>
              <a:gd name="connsiteY122" fmla="*/ 117129 h 853440"/>
              <a:gd name="connsiteX123" fmla="*/ 914400 w 975360"/>
              <a:gd name="connsiteY123" fmla="*/ 121920 h 853440"/>
              <a:gd name="connsiteX124" fmla="*/ 890672 w 975360"/>
              <a:gd name="connsiteY124" fmla="*/ 117129 h 853440"/>
              <a:gd name="connsiteX125" fmla="*/ 853440 w 975360"/>
              <a:gd name="connsiteY125" fmla="*/ 60960 h 853440"/>
              <a:gd name="connsiteX126" fmla="*/ 914400 w 975360"/>
              <a:gd name="connsiteY126" fmla="*/ 0 h 853440"/>
              <a:gd name="connsiteX127" fmla="*/ 792479 w 975360"/>
              <a:gd name="connsiteY127" fmla="*/ 0 h 853440"/>
              <a:gd name="connsiteX128" fmla="*/ 853439 w 975360"/>
              <a:gd name="connsiteY128" fmla="*/ 60960 h 853440"/>
              <a:gd name="connsiteX129" fmla="*/ 816208 w 975360"/>
              <a:gd name="connsiteY129" fmla="*/ 117129 h 853440"/>
              <a:gd name="connsiteX130" fmla="*/ 792479 w 975360"/>
              <a:gd name="connsiteY130" fmla="*/ 121920 h 853440"/>
              <a:gd name="connsiteX131" fmla="*/ 768751 w 975360"/>
              <a:gd name="connsiteY131" fmla="*/ 117129 h 853440"/>
              <a:gd name="connsiteX132" fmla="*/ 731519 w 975360"/>
              <a:gd name="connsiteY132" fmla="*/ 60960 h 853440"/>
              <a:gd name="connsiteX133" fmla="*/ 792479 w 975360"/>
              <a:gd name="connsiteY133" fmla="*/ 0 h 853440"/>
              <a:gd name="connsiteX134" fmla="*/ 670559 w 975360"/>
              <a:gd name="connsiteY134" fmla="*/ 0 h 853440"/>
              <a:gd name="connsiteX135" fmla="*/ 731519 w 975360"/>
              <a:gd name="connsiteY135" fmla="*/ 60960 h 853440"/>
              <a:gd name="connsiteX136" fmla="*/ 694288 w 975360"/>
              <a:gd name="connsiteY136" fmla="*/ 117129 h 853440"/>
              <a:gd name="connsiteX137" fmla="*/ 670559 w 975360"/>
              <a:gd name="connsiteY137" fmla="*/ 121920 h 853440"/>
              <a:gd name="connsiteX138" fmla="*/ 646831 w 975360"/>
              <a:gd name="connsiteY138" fmla="*/ 117129 h 853440"/>
              <a:gd name="connsiteX139" fmla="*/ 609599 w 975360"/>
              <a:gd name="connsiteY139" fmla="*/ 60960 h 853440"/>
              <a:gd name="connsiteX140" fmla="*/ 670559 w 975360"/>
              <a:gd name="connsiteY140" fmla="*/ 0 h 853440"/>
              <a:gd name="connsiteX141" fmla="*/ 426720 w 975360"/>
              <a:gd name="connsiteY141" fmla="*/ 0 h 853440"/>
              <a:gd name="connsiteX142" fmla="*/ 482889 w 975360"/>
              <a:gd name="connsiteY142" fmla="*/ 37232 h 853440"/>
              <a:gd name="connsiteX143" fmla="*/ 487680 w 975360"/>
              <a:gd name="connsiteY143" fmla="*/ 60958 h 853440"/>
              <a:gd name="connsiteX144" fmla="*/ 492470 w 975360"/>
              <a:gd name="connsiteY144" fmla="*/ 37232 h 853440"/>
              <a:gd name="connsiteX145" fmla="*/ 548639 w 975360"/>
              <a:gd name="connsiteY145" fmla="*/ 0 h 853440"/>
              <a:gd name="connsiteX146" fmla="*/ 609599 w 975360"/>
              <a:gd name="connsiteY146" fmla="*/ 60960 h 853440"/>
              <a:gd name="connsiteX147" fmla="*/ 572368 w 975360"/>
              <a:gd name="connsiteY147" fmla="*/ 117129 h 853440"/>
              <a:gd name="connsiteX148" fmla="*/ 548639 w 975360"/>
              <a:gd name="connsiteY148" fmla="*/ 121920 h 853440"/>
              <a:gd name="connsiteX149" fmla="*/ 514556 w 975360"/>
              <a:gd name="connsiteY149" fmla="*/ 111509 h 853440"/>
              <a:gd name="connsiteX150" fmla="*/ 492470 w 975360"/>
              <a:gd name="connsiteY150" fmla="*/ 84688 h 853440"/>
              <a:gd name="connsiteX151" fmla="*/ 487680 w 975360"/>
              <a:gd name="connsiteY151" fmla="*/ 60962 h 853440"/>
              <a:gd name="connsiteX152" fmla="*/ 482889 w 975360"/>
              <a:gd name="connsiteY152" fmla="*/ 84688 h 853440"/>
              <a:gd name="connsiteX153" fmla="*/ 460803 w 975360"/>
              <a:gd name="connsiteY153" fmla="*/ 111509 h 853440"/>
              <a:gd name="connsiteX154" fmla="*/ 426720 w 975360"/>
              <a:gd name="connsiteY154" fmla="*/ 121920 h 853440"/>
              <a:gd name="connsiteX155" fmla="*/ 402992 w 975360"/>
              <a:gd name="connsiteY155" fmla="*/ 117129 h 853440"/>
              <a:gd name="connsiteX156" fmla="*/ 365760 w 975360"/>
              <a:gd name="connsiteY156" fmla="*/ 60960 h 853440"/>
              <a:gd name="connsiteX157" fmla="*/ 426720 w 975360"/>
              <a:gd name="connsiteY157" fmla="*/ 0 h 853440"/>
              <a:gd name="connsiteX158" fmla="*/ 304799 w 975360"/>
              <a:gd name="connsiteY158" fmla="*/ 0 h 853440"/>
              <a:gd name="connsiteX159" fmla="*/ 365759 w 975360"/>
              <a:gd name="connsiteY159" fmla="*/ 60960 h 853440"/>
              <a:gd name="connsiteX160" fmla="*/ 328527 w 975360"/>
              <a:gd name="connsiteY160" fmla="*/ 117129 h 853440"/>
              <a:gd name="connsiteX161" fmla="*/ 304799 w 975360"/>
              <a:gd name="connsiteY161" fmla="*/ 121920 h 853440"/>
              <a:gd name="connsiteX162" fmla="*/ 281071 w 975360"/>
              <a:gd name="connsiteY162" fmla="*/ 117129 h 853440"/>
              <a:gd name="connsiteX163" fmla="*/ 243839 w 975360"/>
              <a:gd name="connsiteY163" fmla="*/ 60960 h 853440"/>
              <a:gd name="connsiteX164" fmla="*/ 304799 w 975360"/>
              <a:gd name="connsiteY164" fmla="*/ 0 h 853440"/>
              <a:gd name="connsiteX165" fmla="*/ 60960 w 975360"/>
              <a:gd name="connsiteY165" fmla="*/ 0 h 853440"/>
              <a:gd name="connsiteX166" fmla="*/ 117129 w 975360"/>
              <a:gd name="connsiteY166" fmla="*/ 37232 h 853440"/>
              <a:gd name="connsiteX167" fmla="*/ 121919 w 975360"/>
              <a:gd name="connsiteY167" fmla="*/ 60958 h 853440"/>
              <a:gd name="connsiteX168" fmla="*/ 126709 w 975360"/>
              <a:gd name="connsiteY168" fmla="*/ 37232 h 853440"/>
              <a:gd name="connsiteX169" fmla="*/ 182879 w 975360"/>
              <a:gd name="connsiteY169" fmla="*/ 0 h 853440"/>
              <a:gd name="connsiteX170" fmla="*/ 243839 w 975360"/>
              <a:gd name="connsiteY170" fmla="*/ 60960 h 853440"/>
              <a:gd name="connsiteX171" fmla="*/ 206607 w 975360"/>
              <a:gd name="connsiteY171" fmla="*/ 117129 h 853440"/>
              <a:gd name="connsiteX172" fmla="*/ 182879 w 975360"/>
              <a:gd name="connsiteY172" fmla="*/ 121920 h 853440"/>
              <a:gd name="connsiteX173" fmla="*/ 148796 w 975360"/>
              <a:gd name="connsiteY173" fmla="*/ 111509 h 853440"/>
              <a:gd name="connsiteX174" fmla="*/ 126709 w 975360"/>
              <a:gd name="connsiteY174" fmla="*/ 84688 h 853440"/>
              <a:gd name="connsiteX175" fmla="*/ 121919 w 975360"/>
              <a:gd name="connsiteY175" fmla="*/ 60962 h 853440"/>
              <a:gd name="connsiteX176" fmla="*/ 117129 w 975360"/>
              <a:gd name="connsiteY176" fmla="*/ 84688 h 853440"/>
              <a:gd name="connsiteX177" fmla="*/ 60960 w 975360"/>
              <a:gd name="connsiteY177" fmla="*/ 121920 h 853440"/>
              <a:gd name="connsiteX178" fmla="*/ 0 w 975360"/>
              <a:gd name="connsiteY178" fmla="*/ 60960 h 853440"/>
              <a:gd name="connsiteX179" fmla="*/ 60960 w 975360"/>
              <a:gd name="connsiteY179" fmla="*/ 0 h 853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975360" h="853440">
                <a:moveTo>
                  <a:pt x="426720" y="731520"/>
                </a:moveTo>
                <a:cubicBezTo>
                  <a:pt x="451970" y="731520"/>
                  <a:pt x="473635" y="746872"/>
                  <a:pt x="482889" y="768752"/>
                </a:cubicBezTo>
                <a:lnTo>
                  <a:pt x="487680" y="792478"/>
                </a:lnTo>
                <a:lnTo>
                  <a:pt x="492470" y="768752"/>
                </a:lnTo>
                <a:cubicBezTo>
                  <a:pt x="501724" y="746872"/>
                  <a:pt x="523389" y="731520"/>
                  <a:pt x="548639" y="731520"/>
                </a:cubicBezTo>
                <a:cubicBezTo>
                  <a:pt x="582306" y="731520"/>
                  <a:pt x="609599" y="758813"/>
                  <a:pt x="609599" y="792480"/>
                </a:cubicBezTo>
                <a:cubicBezTo>
                  <a:pt x="609599" y="826147"/>
                  <a:pt x="582306" y="853440"/>
                  <a:pt x="548639" y="853440"/>
                </a:cubicBezTo>
                <a:cubicBezTo>
                  <a:pt x="523389" y="853440"/>
                  <a:pt x="501724" y="838088"/>
                  <a:pt x="492470" y="816208"/>
                </a:cubicBezTo>
                <a:lnTo>
                  <a:pt x="487680" y="792483"/>
                </a:lnTo>
                <a:lnTo>
                  <a:pt x="482889" y="816208"/>
                </a:lnTo>
                <a:cubicBezTo>
                  <a:pt x="473635" y="838088"/>
                  <a:pt x="451970" y="853440"/>
                  <a:pt x="426720" y="853440"/>
                </a:cubicBezTo>
                <a:cubicBezTo>
                  <a:pt x="393053" y="853440"/>
                  <a:pt x="365760" y="826147"/>
                  <a:pt x="365760" y="792480"/>
                </a:cubicBezTo>
                <a:cubicBezTo>
                  <a:pt x="365760" y="758813"/>
                  <a:pt x="393053" y="731520"/>
                  <a:pt x="426720" y="731520"/>
                </a:cubicBezTo>
                <a:close/>
                <a:moveTo>
                  <a:pt x="426720" y="609600"/>
                </a:moveTo>
                <a:cubicBezTo>
                  <a:pt x="451970" y="609600"/>
                  <a:pt x="473635" y="624952"/>
                  <a:pt x="482889" y="646832"/>
                </a:cubicBezTo>
                <a:lnTo>
                  <a:pt x="487680" y="670557"/>
                </a:lnTo>
                <a:lnTo>
                  <a:pt x="492470" y="646832"/>
                </a:lnTo>
                <a:cubicBezTo>
                  <a:pt x="501724" y="624952"/>
                  <a:pt x="523389" y="609600"/>
                  <a:pt x="548639" y="609600"/>
                </a:cubicBezTo>
                <a:cubicBezTo>
                  <a:pt x="582306" y="609600"/>
                  <a:pt x="609599" y="636893"/>
                  <a:pt x="609599" y="670560"/>
                </a:cubicBezTo>
                <a:cubicBezTo>
                  <a:pt x="609599" y="704227"/>
                  <a:pt x="582306" y="731520"/>
                  <a:pt x="548639" y="731520"/>
                </a:cubicBezTo>
                <a:cubicBezTo>
                  <a:pt x="523389" y="731520"/>
                  <a:pt x="501724" y="716168"/>
                  <a:pt x="492470" y="694288"/>
                </a:cubicBezTo>
                <a:lnTo>
                  <a:pt x="487680" y="670562"/>
                </a:lnTo>
                <a:lnTo>
                  <a:pt x="482889" y="694288"/>
                </a:lnTo>
                <a:cubicBezTo>
                  <a:pt x="473635" y="716168"/>
                  <a:pt x="451970" y="731520"/>
                  <a:pt x="426720" y="731520"/>
                </a:cubicBezTo>
                <a:cubicBezTo>
                  <a:pt x="393053" y="731520"/>
                  <a:pt x="365760" y="704227"/>
                  <a:pt x="365760" y="670560"/>
                </a:cubicBezTo>
                <a:cubicBezTo>
                  <a:pt x="365760" y="636893"/>
                  <a:pt x="393053" y="609600"/>
                  <a:pt x="426720" y="609600"/>
                </a:cubicBezTo>
                <a:close/>
                <a:moveTo>
                  <a:pt x="426720" y="487680"/>
                </a:moveTo>
                <a:cubicBezTo>
                  <a:pt x="451970" y="487680"/>
                  <a:pt x="473635" y="503032"/>
                  <a:pt x="482889" y="524912"/>
                </a:cubicBezTo>
                <a:lnTo>
                  <a:pt x="487680" y="548638"/>
                </a:lnTo>
                <a:lnTo>
                  <a:pt x="492470" y="524912"/>
                </a:lnTo>
                <a:cubicBezTo>
                  <a:pt x="501724" y="503032"/>
                  <a:pt x="523389" y="487680"/>
                  <a:pt x="548639" y="487680"/>
                </a:cubicBezTo>
                <a:cubicBezTo>
                  <a:pt x="582306" y="487680"/>
                  <a:pt x="609599" y="514973"/>
                  <a:pt x="609599" y="548640"/>
                </a:cubicBezTo>
                <a:cubicBezTo>
                  <a:pt x="609599" y="582307"/>
                  <a:pt x="582306" y="609600"/>
                  <a:pt x="548639" y="609600"/>
                </a:cubicBezTo>
                <a:cubicBezTo>
                  <a:pt x="523389" y="609600"/>
                  <a:pt x="501724" y="594248"/>
                  <a:pt x="492470" y="572368"/>
                </a:cubicBezTo>
                <a:lnTo>
                  <a:pt x="487680" y="548642"/>
                </a:lnTo>
                <a:lnTo>
                  <a:pt x="482889" y="572368"/>
                </a:lnTo>
                <a:cubicBezTo>
                  <a:pt x="473635" y="594248"/>
                  <a:pt x="451970" y="609600"/>
                  <a:pt x="426720" y="609600"/>
                </a:cubicBezTo>
                <a:cubicBezTo>
                  <a:pt x="393053" y="609600"/>
                  <a:pt x="365760" y="582307"/>
                  <a:pt x="365760" y="548640"/>
                </a:cubicBezTo>
                <a:cubicBezTo>
                  <a:pt x="365760" y="514973"/>
                  <a:pt x="393053" y="487680"/>
                  <a:pt x="426720" y="487680"/>
                </a:cubicBezTo>
                <a:close/>
                <a:moveTo>
                  <a:pt x="426720" y="365760"/>
                </a:moveTo>
                <a:cubicBezTo>
                  <a:pt x="451970" y="365760"/>
                  <a:pt x="473635" y="381112"/>
                  <a:pt x="482889" y="402992"/>
                </a:cubicBezTo>
                <a:lnTo>
                  <a:pt x="487680" y="426718"/>
                </a:lnTo>
                <a:lnTo>
                  <a:pt x="492470" y="402992"/>
                </a:lnTo>
                <a:cubicBezTo>
                  <a:pt x="501724" y="381112"/>
                  <a:pt x="523389" y="365760"/>
                  <a:pt x="548639" y="365760"/>
                </a:cubicBezTo>
                <a:cubicBezTo>
                  <a:pt x="582306" y="365760"/>
                  <a:pt x="609599" y="393053"/>
                  <a:pt x="609599" y="426720"/>
                </a:cubicBezTo>
                <a:cubicBezTo>
                  <a:pt x="609599" y="460387"/>
                  <a:pt x="582306" y="487680"/>
                  <a:pt x="548639" y="487680"/>
                </a:cubicBezTo>
                <a:cubicBezTo>
                  <a:pt x="523389" y="487680"/>
                  <a:pt x="501724" y="472328"/>
                  <a:pt x="492470" y="450448"/>
                </a:cubicBezTo>
                <a:lnTo>
                  <a:pt x="487680" y="426722"/>
                </a:lnTo>
                <a:lnTo>
                  <a:pt x="482889" y="450448"/>
                </a:lnTo>
                <a:cubicBezTo>
                  <a:pt x="473635" y="472328"/>
                  <a:pt x="451970" y="487680"/>
                  <a:pt x="426720" y="487680"/>
                </a:cubicBezTo>
                <a:cubicBezTo>
                  <a:pt x="393053" y="487680"/>
                  <a:pt x="365760" y="460387"/>
                  <a:pt x="365760" y="426720"/>
                </a:cubicBezTo>
                <a:cubicBezTo>
                  <a:pt x="365760" y="393053"/>
                  <a:pt x="393053" y="365760"/>
                  <a:pt x="426720" y="365760"/>
                </a:cubicBezTo>
                <a:close/>
                <a:moveTo>
                  <a:pt x="426720" y="243840"/>
                </a:moveTo>
                <a:cubicBezTo>
                  <a:pt x="451970" y="243840"/>
                  <a:pt x="473635" y="259192"/>
                  <a:pt x="482889" y="281072"/>
                </a:cubicBezTo>
                <a:lnTo>
                  <a:pt x="487680" y="304798"/>
                </a:lnTo>
                <a:lnTo>
                  <a:pt x="492470" y="281072"/>
                </a:lnTo>
                <a:cubicBezTo>
                  <a:pt x="501724" y="259192"/>
                  <a:pt x="523389" y="243840"/>
                  <a:pt x="548639" y="243840"/>
                </a:cubicBezTo>
                <a:cubicBezTo>
                  <a:pt x="582306" y="243840"/>
                  <a:pt x="609599" y="271133"/>
                  <a:pt x="609599" y="304800"/>
                </a:cubicBezTo>
                <a:cubicBezTo>
                  <a:pt x="609599" y="338467"/>
                  <a:pt x="582306" y="365760"/>
                  <a:pt x="548639" y="365760"/>
                </a:cubicBezTo>
                <a:cubicBezTo>
                  <a:pt x="523389" y="365760"/>
                  <a:pt x="501724" y="350408"/>
                  <a:pt x="492470" y="328528"/>
                </a:cubicBezTo>
                <a:lnTo>
                  <a:pt x="487680" y="304802"/>
                </a:lnTo>
                <a:lnTo>
                  <a:pt x="482889" y="328528"/>
                </a:lnTo>
                <a:cubicBezTo>
                  <a:pt x="473635" y="350408"/>
                  <a:pt x="451970" y="365760"/>
                  <a:pt x="426720" y="365760"/>
                </a:cubicBezTo>
                <a:cubicBezTo>
                  <a:pt x="393053" y="365760"/>
                  <a:pt x="365760" y="338467"/>
                  <a:pt x="365760" y="304800"/>
                </a:cubicBezTo>
                <a:cubicBezTo>
                  <a:pt x="365760" y="271133"/>
                  <a:pt x="393053" y="243840"/>
                  <a:pt x="426720" y="243840"/>
                </a:cubicBezTo>
                <a:close/>
                <a:moveTo>
                  <a:pt x="914400" y="121920"/>
                </a:moveTo>
                <a:lnTo>
                  <a:pt x="938129" y="126711"/>
                </a:lnTo>
                <a:cubicBezTo>
                  <a:pt x="960008" y="135965"/>
                  <a:pt x="975360" y="157630"/>
                  <a:pt x="975360" y="182880"/>
                </a:cubicBezTo>
                <a:cubicBezTo>
                  <a:pt x="975360" y="216547"/>
                  <a:pt x="948067" y="243840"/>
                  <a:pt x="914400" y="243840"/>
                </a:cubicBezTo>
                <a:cubicBezTo>
                  <a:pt x="880733" y="243840"/>
                  <a:pt x="853440" y="216547"/>
                  <a:pt x="853440" y="182880"/>
                </a:cubicBezTo>
                <a:cubicBezTo>
                  <a:pt x="853440" y="157630"/>
                  <a:pt x="868793" y="135965"/>
                  <a:pt x="890672" y="126711"/>
                </a:cubicBezTo>
                <a:close/>
                <a:moveTo>
                  <a:pt x="792479" y="121920"/>
                </a:moveTo>
                <a:lnTo>
                  <a:pt x="816208" y="126711"/>
                </a:lnTo>
                <a:cubicBezTo>
                  <a:pt x="838087" y="135965"/>
                  <a:pt x="853439" y="157630"/>
                  <a:pt x="853439" y="182880"/>
                </a:cubicBezTo>
                <a:cubicBezTo>
                  <a:pt x="853439" y="216547"/>
                  <a:pt x="826146" y="243840"/>
                  <a:pt x="792479" y="243840"/>
                </a:cubicBezTo>
                <a:cubicBezTo>
                  <a:pt x="758812" y="243840"/>
                  <a:pt x="731519" y="216547"/>
                  <a:pt x="731519" y="182880"/>
                </a:cubicBezTo>
                <a:cubicBezTo>
                  <a:pt x="731519" y="157630"/>
                  <a:pt x="746872" y="135965"/>
                  <a:pt x="768751" y="126711"/>
                </a:cubicBezTo>
                <a:close/>
                <a:moveTo>
                  <a:pt x="670559" y="121920"/>
                </a:moveTo>
                <a:lnTo>
                  <a:pt x="694288" y="126711"/>
                </a:lnTo>
                <a:cubicBezTo>
                  <a:pt x="716167" y="135965"/>
                  <a:pt x="731519" y="157630"/>
                  <a:pt x="731519" y="182880"/>
                </a:cubicBezTo>
                <a:cubicBezTo>
                  <a:pt x="731519" y="216547"/>
                  <a:pt x="704226" y="243840"/>
                  <a:pt x="670559" y="243840"/>
                </a:cubicBezTo>
                <a:cubicBezTo>
                  <a:pt x="636892" y="243840"/>
                  <a:pt x="609599" y="216547"/>
                  <a:pt x="609599" y="182880"/>
                </a:cubicBezTo>
                <a:cubicBezTo>
                  <a:pt x="609599" y="157630"/>
                  <a:pt x="624952" y="135965"/>
                  <a:pt x="646831" y="126711"/>
                </a:cubicBezTo>
                <a:close/>
                <a:moveTo>
                  <a:pt x="426720" y="121920"/>
                </a:moveTo>
                <a:lnTo>
                  <a:pt x="450448" y="126711"/>
                </a:lnTo>
                <a:cubicBezTo>
                  <a:pt x="461388" y="131338"/>
                  <a:pt x="470696" y="139068"/>
                  <a:pt x="477269" y="148797"/>
                </a:cubicBezTo>
                <a:lnTo>
                  <a:pt x="487680" y="182878"/>
                </a:lnTo>
                <a:lnTo>
                  <a:pt x="492470" y="159152"/>
                </a:lnTo>
                <a:cubicBezTo>
                  <a:pt x="498639" y="144565"/>
                  <a:pt x="510325" y="132880"/>
                  <a:pt x="524911" y="126711"/>
                </a:cubicBezTo>
                <a:lnTo>
                  <a:pt x="548639" y="121920"/>
                </a:lnTo>
                <a:lnTo>
                  <a:pt x="572368" y="126711"/>
                </a:lnTo>
                <a:cubicBezTo>
                  <a:pt x="594247" y="135965"/>
                  <a:pt x="609599" y="157630"/>
                  <a:pt x="609599" y="182880"/>
                </a:cubicBezTo>
                <a:cubicBezTo>
                  <a:pt x="609599" y="216547"/>
                  <a:pt x="582306" y="243840"/>
                  <a:pt x="548639" y="243840"/>
                </a:cubicBezTo>
                <a:cubicBezTo>
                  <a:pt x="523389" y="243840"/>
                  <a:pt x="501724" y="228488"/>
                  <a:pt x="492470" y="206608"/>
                </a:cubicBezTo>
                <a:lnTo>
                  <a:pt x="487680" y="182882"/>
                </a:lnTo>
                <a:lnTo>
                  <a:pt x="482889" y="206608"/>
                </a:lnTo>
                <a:cubicBezTo>
                  <a:pt x="473635" y="228488"/>
                  <a:pt x="451970" y="243840"/>
                  <a:pt x="426720" y="243840"/>
                </a:cubicBezTo>
                <a:cubicBezTo>
                  <a:pt x="393053" y="243840"/>
                  <a:pt x="365760" y="216547"/>
                  <a:pt x="365760" y="182880"/>
                </a:cubicBezTo>
                <a:cubicBezTo>
                  <a:pt x="365760" y="157630"/>
                  <a:pt x="381112" y="135965"/>
                  <a:pt x="402992" y="126711"/>
                </a:cubicBezTo>
                <a:close/>
                <a:moveTo>
                  <a:pt x="304799" y="121920"/>
                </a:moveTo>
                <a:lnTo>
                  <a:pt x="328527" y="126711"/>
                </a:lnTo>
                <a:cubicBezTo>
                  <a:pt x="350406" y="135965"/>
                  <a:pt x="365759" y="157630"/>
                  <a:pt x="365759" y="182880"/>
                </a:cubicBezTo>
                <a:cubicBezTo>
                  <a:pt x="365759" y="216547"/>
                  <a:pt x="338466" y="243840"/>
                  <a:pt x="304799" y="243840"/>
                </a:cubicBezTo>
                <a:cubicBezTo>
                  <a:pt x="271132" y="243840"/>
                  <a:pt x="243839" y="216547"/>
                  <a:pt x="243839" y="182880"/>
                </a:cubicBezTo>
                <a:cubicBezTo>
                  <a:pt x="243839" y="157630"/>
                  <a:pt x="259191" y="135965"/>
                  <a:pt x="281071" y="126711"/>
                </a:cubicBezTo>
                <a:close/>
                <a:moveTo>
                  <a:pt x="60960" y="121920"/>
                </a:moveTo>
                <a:cubicBezTo>
                  <a:pt x="86210" y="121920"/>
                  <a:pt x="107875" y="137272"/>
                  <a:pt x="117129" y="159152"/>
                </a:cubicBezTo>
                <a:lnTo>
                  <a:pt x="121919" y="182877"/>
                </a:lnTo>
                <a:lnTo>
                  <a:pt x="126709" y="159152"/>
                </a:lnTo>
                <a:cubicBezTo>
                  <a:pt x="132879" y="144565"/>
                  <a:pt x="144564" y="132880"/>
                  <a:pt x="159151" y="126711"/>
                </a:cubicBezTo>
                <a:lnTo>
                  <a:pt x="182879" y="121920"/>
                </a:lnTo>
                <a:lnTo>
                  <a:pt x="206607" y="126711"/>
                </a:lnTo>
                <a:cubicBezTo>
                  <a:pt x="228486" y="135965"/>
                  <a:pt x="243839" y="157630"/>
                  <a:pt x="243839" y="182880"/>
                </a:cubicBezTo>
                <a:cubicBezTo>
                  <a:pt x="243839" y="216547"/>
                  <a:pt x="216546" y="243840"/>
                  <a:pt x="182879" y="243840"/>
                </a:cubicBezTo>
                <a:cubicBezTo>
                  <a:pt x="157629" y="243840"/>
                  <a:pt x="135964" y="228488"/>
                  <a:pt x="126709" y="206608"/>
                </a:cubicBezTo>
                <a:lnTo>
                  <a:pt x="121919" y="182882"/>
                </a:lnTo>
                <a:lnTo>
                  <a:pt x="117129" y="206608"/>
                </a:lnTo>
                <a:cubicBezTo>
                  <a:pt x="107875" y="228488"/>
                  <a:pt x="86210" y="243840"/>
                  <a:pt x="60960" y="243840"/>
                </a:cubicBezTo>
                <a:cubicBezTo>
                  <a:pt x="27293" y="243840"/>
                  <a:pt x="0" y="216547"/>
                  <a:pt x="0" y="182880"/>
                </a:cubicBezTo>
                <a:cubicBezTo>
                  <a:pt x="0" y="149213"/>
                  <a:pt x="27293" y="121920"/>
                  <a:pt x="60960" y="121920"/>
                </a:cubicBezTo>
                <a:close/>
                <a:moveTo>
                  <a:pt x="914400" y="0"/>
                </a:moveTo>
                <a:cubicBezTo>
                  <a:pt x="948067" y="0"/>
                  <a:pt x="975360" y="27293"/>
                  <a:pt x="975360" y="60960"/>
                </a:cubicBezTo>
                <a:cubicBezTo>
                  <a:pt x="975360" y="86210"/>
                  <a:pt x="960008" y="107875"/>
                  <a:pt x="938129" y="117129"/>
                </a:cubicBezTo>
                <a:lnTo>
                  <a:pt x="914400" y="121920"/>
                </a:lnTo>
                <a:lnTo>
                  <a:pt x="890672" y="117129"/>
                </a:lnTo>
                <a:cubicBezTo>
                  <a:pt x="868793" y="107875"/>
                  <a:pt x="853440" y="86210"/>
                  <a:pt x="853440" y="60960"/>
                </a:cubicBezTo>
                <a:cubicBezTo>
                  <a:pt x="853440" y="27293"/>
                  <a:pt x="880733" y="0"/>
                  <a:pt x="914400" y="0"/>
                </a:cubicBezTo>
                <a:close/>
                <a:moveTo>
                  <a:pt x="792479" y="0"/>
                </a:moveTo>
                <a:cubicBezTo>
                  <a:pt x="826146" y="0"/>
                  <a:pt x="853439" y="27293"/>
                  <a:pt x="853439" y="60960"/>
                </a:cubicBezTo>
                <a:cubicBezTo>
                  <a:pt x="853439" y="86210"/>
                  <a:pt x="838087" y="107875"/>
                  <a:pt x="816208" y="117129"/>
                </a:cubicBezTo>
                <a:lnTo>
                  <a:pt x="792479" y="121920"/>
                </a:lnTo>
                <a:lnTo>
                  <a:pt x="768751" y="117129"/>
                </a:lnTo>
                <a:cubicBezTo>
                  <a:pt x="746872" y="107875"/>
                  <a:pt x="731519" y="86210"/>
                  <a:pt x="731519" y="60960"/>
                </a:cubicBezTo>
                <a:cubicBezTo>
                  <a:pt x="731519" y="27293"/>
                  <a:pt x="758812" y="0"/>
                  <a:pt x="792479" y="0"/>
                </a:cubicBezTo>
                <a:close/>
                <a:moveTo>
                  <a:pt x="670559" y="0"/>
                </a:moveTo>
                <a:cubicBezTo>
                  <a:pt x="704226" y="0"/>
                  <a:pt x="731519" y="27293"/>
                  <a:pt x="731519" y="60960"/>
                </a:cubicBezTo>
                <a:cubicBezTo>
                  <a:pt x="731519" y="86210"/>
                  <a:pt x="716167" y="107875"/>
                  <a:pt x="694288" y="117129"/>
                </a:cubicBezTo>
                <a:lnTo>
                  <a:pt x="670559" y="121920"/>
                </a:lnTo>
                <a:lnTo>
                  <a:pt x="646831" y="117129"/>
                </a:lnTo>
                <a:cubicBezTo>
                  <a:pt x="624952" y="107875"/>
                  <a:pt x="609599" y="86210"/>
                  <a:pt x="609599" y="60960"/>
                </a:cubicBezTo>
                <a:cubicBezTo>
                  <a:pt x="609599" y="27293"/>
                  <a:pt x="636892" y="0"/>
                  <a:pt x="670559" y="0"/>
                </a:cubicBezTo>
                <a:close/>
                <a:moveTo>
                  <a:pt x="426720" y="0"/>
                </a:moveTo>
                <a:cubicBezTo>
                  <a:pt x="451970" y="0"/>
                  <a:pt x="473635" y="15352"/>
                  <a:pt x="482889" y="37232"/>
                </a:cubicBezTo>
                <a:lnTo>
                  <a:pt x="487680" y="60958"/>
                </a:lnTo>
                <a:lnTo>
                  <a:pt x="492470" y="37232"/>
                </a:lnTo>
                <a:cubicBezTo>
                  <a:pt x="501724" y="15352"/>
                  <a:pt x="523389" y="0"/>
                  <a:pt x="548639" y="0"/>
                </a:cubicBezTo>
                <a:cubicBezTo>
                  <a:pt x="582306" y="0"/>
                  <a:pt x="609599" y="27293"/>
                  <a:pt x="609599" y="60960"/>
                </a:cubicBezTo>
                <a:cubicBezTo>
                  <a:pt x="609599" y="86210"/>
                  <a:pt x="594247" y="107875"/>
                  <a:pt x="572368" y="117129"/>
                </a:cubicBezTo>
                <a:lnTo>
                  <a:pt x="548639" y="121920"/>
                </a:lnTo>
                <a:lnTo>
                  <a:pt x="514556" y="111509"/>
                </a:lnTo>
                <a:cubicBezTo>
                  <a:pt x="504827" y="104936"/>
                  <a:pt x="497097" y="95628"/>
                  <a:pt x="492470" y="84688"/>
                </a:cubicBezTo>
                <a:lnTo>
                  <a:pt x="487680" y="60962"/>
                </a:lnTo>
                <a:lnTo>
                  <a:pt x="482889" y="84688"/>
                </a:lnTo>
                <a:cubicBezTo>
                  <a:pt x="478262" y="95628"/>
                  <a:pt x="470532" y="104936"/>
                  <a:pt x="460803" y="111509"/>
                </a:cubicBezTo>
                <a:lnTo>
                  <a:pt x="426720" y="121920"/>
                </a:lnTo>
                <a:lnTo>
                  <a:pt x="402992" y="117129"/>
                </a:lnTo>
                <a:cubicBezTo>
                  <a:pt x="381112" y="107875"/>
                  <a:pt x="365760" y="86210"/>
                  <a:pt x="365760" y="60960"/>
                </a:cubicBezTo>
                <a:cubicBezTo>
                  <a:pt x="365760" y="27293"/>
                  <a:pt x="393053" y="0"/>
                  <a:pt x="426720" y="0"/>
                </a:cubicBezTo>
                <a:close/>
                <a:moveTo>
                  <a:pt x="304799" y="0"/>
                </a:moveTo>
                <a:cubicBezTo>
                  <a:pt x="338466" y="0"/>
                  <a:pt x="365759" y="27293"/>
                  <a:pt x="365759" y="60960"/>
                </a:cubicBezTo>
                <a:cubicBezTo>
                  <a:pt x="365759" y="86210"/>
                  <a:pt x="350406" y="107875"/>
                  <a:pt x="328527" y="117129"/>
                </a:cubicBezTo>
                <a:lnTo>
                  <a:pt x="304799" y="121920"/>
                </a:lnTo>
                <a:lnTo>
                  <a:pt x="281071" y="117129"/>
                </a:lnTo>
                <a:cubicBezTo>
                  <a:pt x="259191" y="107875"/>
                  <a:pt x="243839" y="86210"/>
                  <a:pt x="243839" y="60960"/>
                </a:cubicBezTo>
                <a:cubicBezTo>
                  <a:pt x="243839" y="27293"/>
                  <a:pt x="271132" y="0"/>
                  <a:pt x="304799" y="0"/>
                </a:cubicBezTo>
                <a:close/>
                <a:moveTo>
                  <a:pt x="60960" y="0"/>
                </a:moveTo>
                <a:cubicBezTo>
                  <a:pt x="86210" y="0"/>
                  <a:pt x="107875" y="15352"/>
                  <a:pt x="117129" y="37232"/>
                </a:cubicBezTo>
                <a:lnTo>
                  <a:pt x="121919" y="60958"/>
                </a:lnTo>
                <a:lnTo>
                  <a:pt x="126709" y="37232"/>
                </a:lnTo>
                <a:cubicBezTo>
                  <a:pt x="135964" y="15352"/>
                  <a:pt x="157629" y="0"/>
                  <a:pt x="182879" y="0"/>
                </a:cubicBezTo>
                <a:cubicBezTo>
                  <a:pt x="216546" y="0"/>
                  <a:pt x="243839" y="27293"/>
                  <a:pt x="243839" y="60960"/>
                </a:cubicBezTo>
                <a:cubicBezTo>
                  <a:pt x="243839" y="86210"/>
                  <a:pt x="228486" y="107875"/>
                  <a:pt x="206607" y="117129"/>
                </a:cubicBezTo>
                <a:lnTo>
                  <a:pt x="182879" y="121920"/>
                </a:lnTo>
                <a:lnTo>
                  <a:pt x="148796" y="111509"/>
                </a:lnTo>
                <a:cubicBezTo>
                  <a:pt x="139066" y="104936"/>
                  <a:pt x="131337" y="95628"/>
                  <a:pt x="126709" y="84688"/>
                </a:cubicBezTo>
                <a:lnTo>
                  <a:pt x="121919" y="60962"/>
                </a:lnTo>
                <a:lnTo>
                  <a:pt x="117129" y="84688"/>
                </a:lnTo>
                <a:cubicBezTo>
                  <a:pt x="107875" y="106568"/>
                  <a:pt x="86210" y="121920"/>
                  <a:pt x="60960" y="121920"/>
                </a:cubicBezTo>
                <a:cubicBezTo>
                  <a:pt x="27293" y="121920"/>
                  <a:pt x="0" y="94627"/>
                  <a:pt x="0" y="60960"/>
                </a:cubicBezTo>
                <a:cubicBezTo>
                  <a:pt x="0" y="27293"/>
                  <a:pt x="27293" y="0"/>
                  <a:pt x="60960" y="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6" name="자유형 705"/>
          <p:cNvSpPr/>
          <p:nvPr/>
        </p:nvSpPr>
        <p:spPr>
          <a:xfrm>
            <a:off x="4023360" y="4267063"/>
            <a:ext cx="731520" cy="859927"/>
          </a:xfrm>
          <a:custGeom>
            <a:avLst/>
            <a:gdLst>
              <a:gd name="connsiteX0" fmla="*/ 548640 w 731520"/>
              <a:gd name="connsiteY0" fmla="*/ 738007 h 859927"/>
              <a:gd name="connsiteX1" fmla="*/ 609600 w 731520"/>
              <a:gd name="connsiteY1" fmla="*/ 798967 h 859927"/>
              <a:gd name="connsiteX2" fmla="*/ 548640 w 731520"/>
              <a:gd name="connsiteY2" fmla="*/ 859927 h 859927"/>
              <a:gd name="connsiteX3" fmla="*/ 487680 w 731520"/>
              <a:gd name="connsiteY3" fmla="*/ 798967 h 859927"/>
              <a:gd name="connsiteX4" fmla="*/ 548640 w 731520"/>
              <a:gd name="connsiteY4" fmla="*/ 738007 h 859927"/>
              <a:gd name="connsiteX5" fmla="*/ 670560 w 731520"/>
              <a:gd name="connsiteY5" fmla="*/ 731520 h 859927"/>
              <a:gd name="connsiteX6" fmla="*/ 731520 w 731520"/>
              <a:gd name="connsiteY6" fmla="*/ 792480 h 859927"/>
              <a:gd name="connsiteX7" fmla="*/ 670560 w 731520"/>
              <a:gd name="connsiteY7" fmla="*/ 853440 h 859927"/>
              <a:gd name="connsiteX8" fmla="*/ 609600 w 731520"/>
              <a:gd name="connsiteY8" fmla="*/ 792480 h 859927"/>
              <a:gd name="connsiteX9" fmla="*/ 670560 w 731520"/>
              <a:gd name="connsiteY9" fmla="*/ 731520 h 859927"/>
              <a:gd name="connsiteX10" fmla="*/ 548640 w 731520"/>
              <a:gd name="connsiteY10" fmla="*/ 616087 h 859927"/>
              <a:gd name="connsiteX11" fmla="*/ 609600 w 731520"/>
              <a:gd name="connsiteY11" fmla="*/ 677047 h 859927"/>
              <a:gd name="connsiteX12" fmla="*/ 548640 w 731520"/>
              <a:gd name="connsiteY12" fmla="*/ 738007 h 859927"/>
              <a:gd name="connsiteX13" fmla="*/ 487680 w 731520"/>
              <a:gd name="connsiteY13" fmla="*/ 677047 h 859927"/>
              <a:gd name="connsiteX14" fmla="*/ 548640 w 731520"/>
              <a:gd name="connsiteY14" fmla="*/ 616087 h 859927"/>
              <a:gd name="connsiteX15" fmla="*/ 670560 w 731520"/>
              <a:gd name="connsiteY15" fmla="*/ 609600 h 859927"/>
              <a:gd name="connsiteX16" fmla="*/ 731520 w 731520"/>
              <a:gd name="connsiteY16" fmla="*/ 670560 h 859927"/>
              <a:gd name="connsiteX17" fmla="*/ 670560 w 731520"/>
              <a:gd name="connsiteY17" fmla="*/ 731520 h 859927"/>
              <a:gd name="connsiteX18" fmla="*/ 609600 w 731520"/>
              <a:gd name="connsiteY18" fmla="*/ 670560 h 859927"/>
              <a:gd name="connsiteX19" fmla="*/ 670560 w 731520"/>
              <a:gd name="connsiteY19" fmla="*/ 609600 h 859927"/>
              <a:gd name="connsiteX20" fmla="*/ 670560 w 731520"/>
              <a:gd name="connsiteY20" fmla="*/ 487680 h 859927"/>
              <a:gd name="connsiteX21" fmla="*/ 731520 w 731520"/>
              <a:gd name="connsiteY21" fmla="*/ 548640 h 859927"/>
              <a:gd name="connsiteX22" fmla="*/ 670560 w 731520"/>
              <a:gd name="connsiteY22" fmla="*/ 609600 h 859927"/>
              <a:gd name="connsiteX23" fmla="*/ 609600 w 731520"/>
              <a:gd name="connsiteY23" fmla="*/ 548640 h 859927"/>
              <a:gd name="connsiteX24" fmla="*/ 670560 w 731520"/>
              <a:gd name="connsiteY24" fmla="*/ 487680 h 859927"/>
              <a:gd name="connsiteX25" fmla="*/ 548640 w 731520"/>
              <a:gd name="connsiteY25" fmla="*/ 487680 h 859927"/>
              <a:gd name="connsiteX26" fmla="*/ 609600 w 731520"/>
              <a:gd name="connsiteY26" fmla="*/ 548640 h 859927"/>
              <a:gd name="connsiteX27" fmla="*/ 548640 w 731520"/>
              <a:gd name="connsiteY27" fmla="*/ 609600 h 859927"/>
              <a:gd name="connsiteX28" fmla="*/ 487680 w 731520"/>
              <a:gd name="connsiteY28" fmla="*/ 548640 h 859927"/>
              <a:gd name="connsiteX29" fmla="*/ 548640 w 731520"/>
              <a:gd name="connsiteY29" fmla="*/ 487680 h 859927"/>
              <a:gd name="connsiteX30" fmla="*/ 670560 w 731520"/>
              <a:gd name="connsiteY30" fmla="*/ 365760 h 859927"/>
              <a:gd name="connsiteX31" fmla="*/ 731520 w 731520"/>
              <a:gd name="connsiteY31" fmla="*/ 426720 h 859927"/>
              <a:gd name="connsiteX32" fmla="*/ 670560 w 731520"/>
              <a:gd name="connsiteY32" fmla="*/ 487680 h 859927"/>
              <a:gd name="connsiteX33" fmla="*/ 609600 w 731520"/>
              <a:gd name="connsiteY33" fmla="*/ 426720 h 859927"/>
              <a:gd name="connsiteX34" fmla="*/ 670560 w 731520"/>
              <a:gd name="connsiteY34" fmla="*/ 365760 h 859927"/>
              <a:gd name="connsiteX35" fmla="*/ 548640 w 731520"/>
              <a:gd name="connsiteY35" fmla="*/ 365760 h 859927"/>
              <a:gd name="connsiteX36" fmla="*/ 609600 w 731520"/>
              <a:gd name="connsiteY36" fmla="*/ 426720 h 859927"/>
              <a:gd name="connsiteX37" fmla="*/ 548640 w 731520"/>
              <a:gd name="connsiteY37" fmla="*/ 487680 h 859927"/>
              <a:gd name="connsiteX38" fmla="*/ 487680 w 731520"/>
              <a:gd name="connsiteY38" fmla="*/ 426720 h 859927"/>
              <a:gd name="connsiteX39" fmla="*/ 548640 w 731520"/>
              <a:gd name="connsiteY39" fmla="*/ 365760 h 859927"/>
              <a:gd name="connsiteX40" fmla="*/ 426720 w 731520"/>
              <a:gd name="connsiteY40" fmla="*/ 365760 h 859927"/>
              <a:gd name="connsiteX41" fmla="*/ 487680 w 731520"/>
              <a:gd name="connsiteY41" fmla="*/ 426720 h 859927"/>
              <a:gd name="connsiteX42" fmla="*/ 426720 w 731520"/>
              <a:gd name="connsiteY42" fmla="*/ 487680 h 859927"/>
              <a:gd name="connsiteX43" fmla="*/ 365760 w 731520"/>
              <a:gd name="connsiteY43" fmla="*/ 426720 h 859927"/>
              <a:gd name="connsiteX44" fmla="*/ 426720 w 731520"/>
              <a:gd name="connsiteY44" fmla="*/ 365760 h 859927"/>
              <a:gd name="connsiteX45" fmla="*/ 304800 w 731520"/>
              <a:gd name="connsiteY45" fmla="*/ 365760 h 859927"/>
              <a:gd name="connsiteX46" fmla="*/ 365760 w 731520"/>
              <a:gd name="connsiteY46" fmla="*/ 426720 h 859927"/>
              <a:gd name="connsiteX47" fmla="*/ 304800 w 731520"/>
              <a:gd name="connsiteY47" fmla="*/ 487680 h 859927"/>
              <a:gd name="connsiteX48" fmla="*/ 243840 w 731520"/>
              <a:gd name="connsiteY48" fmla="*/ 426720 h 859927"/>
              <a:gd name="connsiteX49" fmla="*/ 304800 w 731520"/>
              <a:gd name="connsiteY49" fmla="*/ 365760 h 859927"/>
              <a:gd name="connsiteX50" fmla="*/ 182880 w 731520"/>
              <a:gd name="connsiteY50" fmla="*/ 365760 h 859927"/>
              <a:gd name="connsiteX51" fmla="*/ 243840 w 731520"/>
              <a:gd name="connsiteY51" fmla="*/ 426720 h 859927"/>
              <a:gd name="connsiteX52" fmla="*/ 182880 w 731520"/>
              <a:gd name="connsiteY52" fmla="*/ 487680 h 859927"/>
              <a:gd name="connsiteX53" fmla="*/ 121920 w 731520"/>
              <a:gd name="connsiteY53" fmla="*/ 426720 h 859927"/>
              <a:gd name="connsiteX54" fmla="*/ 182880 w 731520"/>
              <a:gd name="connsiteY54" fmla="*/ 365760 h 859927"/>
              <a:gd name="connsiteX55" fmla="*/ 60960 w 731520"/>
              <a:gd name="connsiteY55" fmla="*/ 365760 h 859927"/>
              <a:gd name="connsiteX56" fmla="*/ 121920 w 731520"/>
              <a:gd name="connsiteY56" fmla="*/ 426720 h 859927"/>
              <a:gd name="connsiteX57" fmla="*/ 60960 w 731520"/>
              <a:gd name="connsiteY57" fmla="*/ 487680 h 859927"/>
              <a:gd name="connsiteX58" fmla="*/ 0 w 731520"/>
              <a:gd name="connsiteY58" fmla="*/ 426720 h 859927"/>
              <a:gd name="connsiteX59" fmla="*/ 60960 w 731520"/>
              <a:gd name="connsiteY59" fmla="*/ 365760 h 859927"/>
              <a:gd name="connsiteX60" fmla="*/ 670560 w 731520"/>
              <a:gd name="connsiteY60" fmla="*/ 243840 h 859927"/>
              <a:gd name="connsiteX61" fmla="*/ 731520 w 731520"/>
              <a:gd name="connsiteY61" fmla="*/ 304800 h 859927"/>
              <a:gd name="connsiteX62" fmla="*/ 670560 w 731520"/>
              <a:gd name="connsiteY62" fmla="*/ 365760 h 859927"/>
              <a:gd name="connsiteX63" fmla="*/ 609600 w 731520"/>
              <a:gd name="connsiteY63" fmla="*/ 304800 h 859927"/>
              <a:gd name="connsiteX64" fmla="*/ 670560 w 731520"/>
              <a:gd name="connsiteY64" fmla="*/ 243840 h 859927"/>
              <a:gd name="connsiteX65" fmla="*/ 548640 w 731520"/>
              <a:gd name="connsiteY65" fmla="*/ 243840 h 859927"/>
              <a:gd name="connsiteX66" fmla="*/ 609600 w 731520"/>
              <a:gd name="connsiteY66" fmla="*/ 304800 h 859927"/>
              <a:gd name="connsiteX67" fmla="*/ 548640 w 731520"/>
              <a:gd name="connsiteY67" fmla="*/ 365760 h 859927"/>
              <a:gd name="connsiteX68" fmla="*/ 487680 w 731520"/>
              <a:gd name="connsiteY68" fmla="*/ 304800 h 859927"/>
              <a:gd name="connsiteX69" fmla="*/ 548640 w 731520"/>
              <a:gd name="connsiteY69" fmla="*/ 243840 h 859927"/>
              <a:gd name="connsiteX70" fmla="*/ 426720 w 731520"/>
              <a:gd name="connsiteY70" fmla="*/ 243840 h 859927"/>
              <a:gd name="connsiteX71" fmla="*/ 487680 w 731520"/>
              <a:gd name="connsiteY71" fmla="*/ 304800 h 859927"/>
              <a:gd name="connsiteX72" fmla="*/ 426720 w 731520"/>
              <a:gd name="connsiteY72" fmla="*/ 365760 h 859927"/>
              <a:gd name="connsiteX73" fmla="*/ 365760 w 731520"/>
              <a:gd name="connsiteY73" fmla="*/ 304800 h 859927"/>
              <a:gd name="connsiteX74" fmla="*/ 426720 w 731520"/>
              <a:gd name="connsiteY74" fmla="*/ 243840 h 859927"/>
              <a:gd name="connsiteX75" fmla="*/ 304800 w 731520"/>
              <a:gd name="connsiteY75" fmla="*/ 243840 h 859927"/>
              <a:gd name="connsiteX76" fmla="*/ 365760 w 731520"/>
              <a:gd name="connsiteY76" fmla="*/ 304800 h 859927"/>
              <a:gd name="connsiteX77" fmla="*/ 304800 w 731520"/>
              <a:gd name="connsiteY77" fmla="*/ 365760 h 859927"/>
              <a:gd name="connsiteX78" fmla="*/ 243840 w 731520"/>
              <a:gd name="connsiteY78" fmla="*/ 304800 h 859927"/>
              <a:gd name="connsiteX79" fmla="*/ 304800 w 731520"/>
              <a:gd name="connsiteY79" fmla="*/ 243840 h 859927"/>
              <a:gd name="connsiteX80" fmla="*/ 182880 w 731520"/>
              <a:gd name="connsiteY80" fmla="*/ 243840 h 859927"/>
              <a:gd name="connsiteX81" fmla="*/ 243840 w 731520"/>
              <a:gd name="connsiteY81" fmla="*/ 304800 h 859927"/>
              <a:gd name="connsiteX82" fmla="*/ 182880 w 731520"/>
              <a:gd name="connsiteY82" fmla="*/ 365760 h 859927"/>
              <a:gd name="connsiteX83" fmla="*/ 121920 w 731520"/>
              <a:gd name="connsiteY83" fmla="*/ 304800 h 859927"/>
              <a:gd name="connsiteX84" fmla="*/ 182880 w 731520"/>
              <a:gd name="connsiteY84" fmla="*/ 243840 h 859927"/>
              <a:gd name="connsiteX85" fmla="*/ 60960 w 731520"/>
              <a:gd name="connsiteY85" fmla="*/ 243840 h 859927"/>
              <a:gd name="connsiteX86" fmla="*/ 121920 w 731520"/>
              <a:gd name="connsiteY86" fmla="*/ 304800 h 859927"/>
              <a:gd name="connsiteX87" fmla="*/ 60960 w 731520"/>
              <a:gd name="connsiteY87" fmla="*/ 365760 h 859927"/>
              <a:gd name="connsiteX88" fmla="*/ 0 w 731520"/>
              <a:gd name="connsiteY88" fmla="*/ 304800 h 859927"/>
              <a:gd name="connsiteX89" fmla="*/ 60960 w 731520"/>
              <a:gd name="connsiteY89" fmla="*/ 243840 h 859927"/>
              <a:gd name="connsiteX90" fmla="*/ 182880 w 731520"/>
              <a:gd name="connsiteY90" fmla="*/ 121920 h 859927"/>
              <a:gd name="connsiteX91" fmla="*/ 243840 w 731520"/>
              <a:gd name="connsiteY91" fmla="*/ 182880 h 859927"/>
              <a:gd name="connsiteX92" fmla="*/ 182880 w 731520"/>
              <a:gd name="connsiteY92" fmla="*/ 243840 h 859927"/>
              <a:gd name="connsiteX93" fmla="*/ 121920 w 731520"/>
              <a:gd name="connsiteY93" fmla="*/ 182880 h 859927"/>
              <a:gd name="connsiteX94" fmla="*/ 182880 w 731520"/>
              <a:gd name="connsiteY94" fmla="*/ 121920 h 859927"/>
              <a:gd name="connsiteX95" fmla="*/ 60960 w 731520"/>
              <a:gd name="connsiteY95" fmla="*/ 121920 h 859927"/>
              <a:gd name="connsiteX96" fmla="*/ 121920 w 731520"/>
              <a:gd name="connsiteY96" fmla="*/ 182880 h 859927"/>
              <a:gd name="connsiteX97" fmla="*/ 60960 w 731520"/>
              <a:gd name="connsiteY97" fmla="*/ 243840 h 859927"/>
              <a:gd name="connsiteX98" fmla="*/ 0 w 731520"/>
              <a:gd name="connsiteY98" fmla="*/ 182880 h 859927"/>
              <a:gd name="connsiteX99" fmla="*/ 60960 w 731520"/>
              <a:gd name="connsiteY99" fmla="*/ 121920 h 859927"/>
              <a:gd name="connsiteX100" fmla="*/ 182880 w 731520"/>
              <a:gd name="connsiteY100" fmla="*/ 0 h 859927"/>
              <a:gd name="connsiteX101" fmla="*/ 243840 w 731520"/>
              <a:gd name="connsiteY101" fmla="*/ 60960 h 859927"/>
              <a:gd name="connsiteX102" fmla="*/ 182880 w 731520"/>
              <a:gd name="connsiteY102" fmla="*/ 121920 h 859927"/>
              <a:gd name="connsiteX103" fmla="*/ 121920 w 731520"/>
              <a:gd name="connsiteY103" fmla="*/ 60960 h 859927"/>
              <a:gd name="connsiteX104" fmla="*/ 182880 w 731520"/>
              <a:gd name="connsiteY104" fmla="*/ 0 h 859927"/>
              <a:gd name="connsiteX105" fmla="*/ 60960 w 731520"/>
              <a:gd name="connsiteY105" fmla="*/ 0 h 859927"/>
              <a:gd name="connsiteX106" fmla="*/ 121920 w 731520"/>
              <a:gd name="connsiteY106" fmla="*/ 60960 h 859927"/>
              <a:gd name="connsiteX107" fmla="*/ 60960 w 731520"/>
              <a:gd name="connsiteY107" fmla="*/ 121920 h 859927"/>
              <a:gd name="connsiteX108" fmla="*/ 0 w 731520"/>
              <a:gd name="connsiteY108" fmla="*/ 60960 h 859927"/>
              <a:gd name="connsiteX109" fmla="*/ 60960 w 731520"/>
              <a:gd name="connsiteY109" fmla="*/ 0 h 859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731520" h="859927">
                <a:moveTo>
                  <a:pt x="548640" y="738007"/>
                </a:moveTo>
                <a:cubicBezTo>
                  <a:pt x="582307" y="738007"/>
                  <a:pt x="609600" y="765300"/>
                  <a:pt x="609600" y="798967"/>
                </a:cubicBezTo>
                <a:cubicBezTo>
                  <a:pt x="609600" y="832634"/>
                  <a:pt x="582307" y="859927"/>
                  <a:pt x="548640" y="859927"/>
                </a:cubicBezTo>
                <a:cubicBezTo>
                  <a:pt x="514973" y="859927"/>
                  <a:pt x="487680" y="832634"/>
                  <a:pt x="487680" y="798967"/>
                </a:cubicBezTo>
                <a:cubicBezTo>
                  <a:pt x="487680" y="765300"/>
                  <a:pt x="514973" y="738007"/>
                  <a:pt x="548640" y="738007"/>
                </a:cubicBezTo>
                <a:close/>
                <a:moveTo>
                  <a:pt x="670560" y="731520"/>
                </a:moveTo>
                <a:cubicBezTo>
                  <a:pt x="704227" y="731520"/>
                  <a:pt x="731520" y="758813"/>
                  <a:pt x="731520" y="792480"/>
                </a:cubicBezTo>
                <a:cubicBezTo>
                  <a:pt x="731520" y="826147"/>
                  <a:pt x="704227" y="853440"/>
                  <a:pt x="670560" y="853440"/>
                </a:cubicBezTo>
                <a:cubicBezTo>
                  <a:pt x="636893" y="853440"/>
                  <a:pt x="609600" y="826147"/>
                  <a:pt x="609600" y="792480"/>
                </a:cubicBezTo>
                <a:cubicBezTo>
                  <a:pt x="609600" y="758813"/>
                  <a:pt x="636893" y="731520"/>
                  <a:pt x="670560" y="731520"/>
                </a:cubicBezTo>
                <a:close/>
                <a:moveTo>
                  <a:pt x="548640" y="616087"/>
                </a:moveTo>
                <a:cubicBezTo>
                  <a:pt x="582307" y="616087"/>
                  <a:pt x="609600" y="643380"/>
                  <a:pt x="609600" y="677047"/>
                </a:cubicBezTo>
                <a:cubicBezTo>
                  <a:pt x="609600" y="710714"/>
                  <a:pt x="582307" y="738007"/>
                  <a:pt x="548640" y="738007"/>
                </a:cubicBezTo>
                <a:cubicBezTo>
                  <a:pt x="514973" y="738007"/>
                  <a:pt x="487680" y="710714"/>
                  <a:pt x="487680" y="677047"/>
                </a:cubicBezTo>
                <a:cubicBezTo>
                  <a:pt x="487680" y="643380"/>
                  <a:pt x="514973" y="616087"/>
                  <a:pt x="548640" y="616087"/>
                </a:cubicBezTo>
                <a:close/>
                <a:moveTo>
                  <a:pt x="670560" y="609600"/>
                </a:moveTo>
                <a:cubicBezTo>
                  <a:pt x="704227" y="609600"/>
                  <a:pt x="731520" y="636893"/>
                  <a:pt x="731520" y="670560"/>
                </a:cubicBezTo>
                <a:cubicBezTo>
                  <a:pt x="731520" y="704227"/>
                  <a:pt x="704227" y="731520"/>
                  <a:pt x="670560" y="731520"/>
                </a:cubicBezTo>
                <a:cubicBezTo>
                  <a:pt x="636893" y="731520"/>
                  <a:pt x="609600" y="704227"/>
                  <a:pt x="609600" y="670560"/>
                </a:cubicBezTo>
                <a:cubicBezTo>
                  <a:pt x="609600" y="636893"/>
                  <a:pt x="636893" y="609600"/>
                  <a:pt x="670560" y="609600"/>
                </a:cubicBezTo>
                <a:close/>
                <a:moveTo>
                  <a:pt x="670560" y="487680"/>
                </a:moveTo>
                <a:cubicBezTo>
                  <a:pt x="704227" y="487680"/>
                  <a:pt x="731520" y="514973"/>
                  <a:pt x="731520" y="548640"/>
                </a:cubicBezTo>
                <a:cubicBezTo>
                  <a:pt x="731520" y="582307"/>
                  <a:pt x="704227" y="609600"/>
                  <a:pt x="670560" y="609600"/>
                </a:cubicBezTo>
                <a:cubicBezTo>
                  <a:pt x="636893" y="609600"/>
                  <a:pt x="609600" y="582307"/>
                  <a:pt x="609600" y="548640"/>
                </a:cubicBezTo>
                <a:cubicBezTo>
                  <a:pt x="609600" y="514973"/>
                  <a:pt x="636893" y="487680"/>
                  <a:pt x="670560" y="487680"/>
                </a:cubicBezTo>
                <a:close/>
                <a:moveTo>
                  <a:pt x="548640" y="487680"/>
                </a:moveTo>
                <a:cubicBezTo>
                  <a:pt x="582307" y="487680"/>
                  <a:pt x="609600" y="514973"/>
                  <a:pt x="609600" y="548640"/>
                </a:cubicBezTo>
                <a:cubicBezTo>
                  <a:pt x="609600" y="582307"/>
                  <a:pt x="582307" y="609600"/>
                  <a:pt x="548640" y="609600"/>
                </a:cubicBezTo>
                <a:cubicBezTo>
                  <a:pt x="514973" y="609600"/>
                  <a:pt x="487680" y="582307"/>
                  <a:pt x="487680" y="548640"/>
                </a:cubicBezTo>
                <a:cubicBezTo>
                  <a:pt x="487680" y="514973"/>
                  <a:pt x="514973" y="487680"/>
                  <a:pt x="548640" y="487680"/>
                </a:cubicBezTo>
                <a:close/>
                <a:moveTo>
                  <a:pt x="670560" y="365760"/>
                </a:moveTo>
                <a:cubicBezTo>
                  <a:pt x="704227" y="365760"/>
                  <a:pt x="731520" y="393053"/>
                  <a:pt x="731520" y="426720"/>
                </a:cubicBezTo>
                <a:cubicBezTo>
                  <a:pt x="731520" y="460387"/>
                  <a:pt x="704227" y="487680"/>
                  <a:pt x="670560" y="487680"/>
                </a:cubicBezTo>
                <a:cubicBezTo>
                  <a:pt x="636893" y="487680"/>
                  <a:pt x="609600" y="460387"/>
                  <a:pt x="609600" y="426720"/>
                </a:cubicBezTo>
                <a:cubicBezTo>
                  <a:pt x="609600" y="393053"/>
                  <a:pt x="636893" y="365760"/>
                  <a:pt x="670560" y="365760"/>
                </a:cubicBezTo>
                <a:close/>
                <a:moveTo>
                  <a:pt x="548640" y="365760"/>
                </a:moveTo>
                <a:cubicBezTo>
                  <a:pt x="582307" y="365760"/>
                  <a:pt x="609600" y="393053"/>
                  <a:pt x="609600" y="426720"/>
                </a:cubicBezTo>
                <a:cubicBezTo>
                  <a:pt x="609600" y="460387"/>
                  <a:pt x="582307" y="487680"/>
                  <a:pt x="548640" y="487680"/>
                </a:cubicBezTo>
                <a:cubicBezTo>
                  <a:pt x="514973" y="487680"/>
                  <a:pt x="487680" y="460387"/>
                  <a:pt x="487680" y="426720"/>
                </a:cubicBezTo>
                <a:cubicBezTo>
                  <a:pt x="487680" y="393053"/>
                  <a:pt x="514973" y="365760"/>
                  <a:pt x="548640" y="365760"/>
                </a:cubicBezTo>
                <a:close/>
                <a:moveTo>
                  <a:pt x="426720" y="365760"/>
                </a:moveTo>
                <a:cubicBezTo>
                  <a:pt x="460387" y="365760"/>
                  <a:pt x="487680" y="393053"/>
                  <a:pt x="487680" y="426720"/>
                </a:cubicBezTo>
                <a:cubicBezTo>
                  <a:pt x="487680" y="460387"/>
                  <a:pt x="460387" y="487680"/>
                  <a:pt x="426720" y="487680"/>
                </a:cubicBezTo>
                <a:cubicBezTo>
                  <a:pt x="393053" y="487680"/>
                  <a:pt x="365760" y="460387"/>
                  <a:pt x="365760" y="426720"/>
                </a:cubicBezTo>
                <a:cubicBezTo>
                  <a:pt x="365760" y="393053"/>
                  <a:pt x="393053" y="365760"/>
                  <a:pt x="426720" y="365760"/>
                </a:cubicBezTo>
                <a:close/>
                <a:moveTo>
                  <a:pt x="304800" y="365760"/>
                </a:moveTo>
                <a:cubicBezTo>
                  <a:pt x="338467" y="365760"/>
                  <a:pt x="365760" y="393053"/>
                  <a:pt x="365760" y="426720"/>
                </a:cubicBezTo>
                <a:cubicBezTo>
                  <a:pt x="365760" y="460387"/>
                  <a:pt x="338467" y="487680"/>
                  <a:pt x="304800" y="487680"/>
                </a:cubicBezTo>
                <a:cubicBezTo>
                  <a:pt x="271133" y="487680"/>
                  <a:pt x="243840" y="460387"/>
                  <a:pt x="243840" y="426720"/>
                </a:cubicBezTo>
                <a:cubicBezTo>
                  <a:pt x="243840" y="393053"/>
                  <a:pt x="271133" y="365760"/>
                  <a:pt x="304800" y="365760"/>
                </a:cubicBezTo>
                <a:close/>
                <a:moveTo>
                  <a:pt x="182880" y="365760"/>
                </a:moveTo>
                <a:cubicBezTo>
                  <a:pt x="216547" y="365760"/>
                  <a:pt x="243840" y="393053"/>
                  <a:pt x="243840" y="426720"/>
                </a:cubicBezTo>
                <a:cubicBezTo>
                  <a:pt x="243840" y="460387"/>
                  <a:pt x="216547" y="487680"/>
                  <a:pt x="182880" y="487680"/>
                </a:cubicBezTo>
                <a:cubicBezTo>
                  <a:pt x="149213" y="487680"/>
                  <a:pt x="121920" y="460387"/>
                  <a:pt x="121920" y="426720"/>
                </a:cubicBezTo>
                <a:cubicBezTo>
                  <a:pt x="121920" y="393053"/>
                  <a:pt x="149213" y="365760"/>
                  <a:pt x="182880" y="365760"/>
                </a:cubicBezTo>
                <a:close/>
                <a:moveTo>
                  <a:pt x="60960" y="365760"/>
                </a:moveTo>
                <a:cubicBezTo>
                  <a:pt x="94627" y="365760"/>
                  <a:pt x="121920" y="393053"/>
                  <a:pt x="121920" y="426720"/>
                </a:cubicBezTo>
                <a:cubicBezTo>
                  <a:pt x="121920" y="460387"/>
                  <a:pt x="94627" y="487680"/>
                  <a:pt x="60960" y="487680"/>
                </a:cubicBezTo>
                <a:cubicBezTo>
                  <a:pt x="27293" y="487680"/>
                  <a:pt x="0" y="460387"/>
                  <a:pt x="0" y="426720"/>
                </a:cubicBezTo>
                <a:cubicBezTo>
                  <a:pt x="0" y="393053"/>
                  <a:pt x="27293" y="365760"/>
                  <a:pt x="60960" y="365760"/>
                </a:cubicBezTo>
                <a:close/>
                <a:moveTo>
                  <a:pt x="670560" y="243840"/>
                </a:moveTo>
                <a:cubicBezTo>
                  <a:pt x="704227" y="243840"/>
                  <a:pt x="731520" y="271133"/>
                  <a:pt x="731520" y="304800"/>
                </a:cubicBezTo>
                <a:cubicBezTo>
                  <a:pt x="731520" y="338467"/>
                  <a:pt x="704227" y="365760"/>
                  <a:pt x="670560" y="365760"/>
                </a:cubicBezTo>
                <a:cubicBezTo>
                  <a:pt x="636893" y="365760"/>
                  <a:pt x="609600" y="338467"/>
                  <a:pt x="609600" y="304800"/>
                </a:cubicBezTo>
                <a:cubicBezTo>
                  <a:pt x="609600" y="271133"/>
                  <a:pt x="636893" y="243840"/>
                  <a:pt x="670560" y="243840"/>
                </a:cubicBezTo>
                <a:close/>
                <a:moveTo>
                  <a:pt x="548640" y="243840"/>
                </a:moveTo>
                <a:cubicBezTo>
                  <a:pt x="582307" y="243840"/>
                  <a:pt x="609600" y="271133"/>
                  <a:pt x="609600" y="304800"/>
                </a:cubicBezTo>
                <a:cubicBezTo>
                  <a:pt x="609600" y="338467"/>
                  <a:pt x="582307" y="365760"/>
                  <a:pt x="548640" y="365760"/>
                </a:cubicBezTo>
                <a:cubicBezTo>
                  <a:pt x="514973" y="365760"/>
                  <a:pt x="487680" y="338467"/>
                  <a:pt x="487680" y="304800"/>
                </a:cubicBezTo>
                <a:cubicBezTo>
                  <a:pt x="487680" y="271133"/>
                  <a:pt x="514973" y="243840"/>
                  <a:pt x="548640" y="243840"/>
                </a:cubicBezTo>
                <a:close/>
                <a:moveTo>
                  <a:pt x="426720" y="243840"/>
                </a:moveTo>
                <a:cubicBezTo>
                  <a:pt x="460387" y="243840"/>
                  <a:pt x="487680" y="271133"/>
                  <a:pt x="487680" y="304800"/>
                </a:cubicBezTo>
                <a:cubicBezTo>
                  <a:pt x="487680" y="338467"/>
                  <a:pt x="460387" y="365760"/>
                  <a:pt x="426720" y="365760"/>
                </a:cubicBezTo>
                <a:cubicBezTo>
                  <a:pt x="393053" y="365760"/>
                  <a:pt x="365760" y="338467"/>
                  <a:pt x="365760" y="304800"/>
                </a:cubicBezTo>
                <a:cubicBezTo>
                  <a:pt x="365760" y="271133"/>
                  <a:pt x="393053" y="243840"/>
                  <a:pt x="426720" y="243840"/>
                </a:cubicBezTo>
                <a:close/>
                <a:moveTo>
                  <a:pt x="304800" y="243840"/>
                </a:moveTo>
                <a:cubicBezTo>
                  <a:pt x="338467" y="243840"/>
                  <a:pt x="365760" y="271133"/>
                  <a:pt x="365760" y="304800"/>
                </a:cubicBezTo>
                <a:cubicBezTo>
                  <a:pt x="365760" y="338467"/>
                  <a:pt x="338467" y="365760"/>
                  <a:pt x="304800" y="365760"/>
                </a:cubicBezTo>
                <a:cubicBezTo>
                  <a:pt x="271133" y="365760"/>
                  <a:pt x="243840" y="338467"/>
                  <a:pt x="243840" y="304800"/>
                </a:cubicBezTo>
                <a:cubicBezTo>
                  <a:pt x="243840" y="271133"/>
                  <a:pt x="271133" y="243840"/>
                  <a:pt x="304800" y="243840"/>
                </a:cubicBezTo>
                <a:close/>
                <a:moveTo>
                  <a:pt x="182880" y="243840"/>
                </a:moveTo>
                <a:cubicBezTo>
                  <a:pt x="216547" y="243840"/>
                  <a:pt x="243840" y="271133"/>
                  <a:pt x="243840" y="304800"/>
                </a:cubicBezTo>
                <a:cubicBezTo>
                  <a:pt x="243840" y="338467"/>
                  <a:pt x="216547" y="365760"/>
                  <a:pt x="182880" y="365760"/>
                </a:cubicBezTo>
                <a:cubicBezTo>
                  <a:pt x="149213" y="365760"/>
                  <a:pt x="121920" y="338467"/>
                  <a:pt x="121920" y="304800"/>
                </a:cubicBezTo>
                <a:cubicBezTo>
                  <a:pt x="121920" y="271133"/>
                  <a:pt x="149213" y="243840"/>
                  <a:pt x="182880" y="243840"/>
                </a:cubicBezTo>
                <a:close/>
                <a:moveTo>
                  <a:pt x="60960" y="243840"/>
                </a:moveTo>
                <a:cubicBezTo>
                  <a:pt x="94627" y="243840"/>
                  <a:pt x="121920" y="271133"/>
                  <a:pt x="121920" y="304800"/>
                </a:cubicBezTo>
                <a:cubicBezTo>
                  <a:pt x="121920" y="338467"/>
                  <a:pt x="94627" y="365760"/>
                  <a:pt x="60960" y="365760"/>
                </a:cubicBezTo>
                <a:cubicBezTo>
                  <a:pt x="27293" y="365760"/>
                  <a:pt x="0" y="338467"/>
                  <a:pt x="0" y="304800"/>
                </a:cubicBezTo>
                <a:cubicBezTo>
                  <a:pt x="0" y="271133"/>
                  <a:pt x="27293" y="243840"/>
                  <a:pt x="60960" y="243840"/>
                </a:cubicBezTo>
                <a:close/>
                <a:moveTo>
                  <a:pt x="182880" y="121920"/>
                </a:moveTo>
                <a:cubicBezTo>
                  <a:pt x="216547" y="121920"/>
                  <a:pt x="243840" y="149213"/>
                  <a:pt x="243840" y="182880"/>
                </a:cubicBezTo>
                <a:cubicBezTo>
                  <a:pt x="243840" y="216547"/>
                  <a:pt x="216547" y="243840"/>
                  <a:pt x="182880" y="243840"/>
                </a:cubicBezTo>
                <a:cubicBezTo>
                  <a:pt x="149213" y="243840"/>
                  <a:pt x="121920" y="216547"/>
                  <a:pt x="121920" y="182880"/>
                </a:cubicBezTo>
                <a:cubicBezTo>
                  <a:pt x="121920" y="149213"/>
                  <a:pt x="149213" y="121920"/>
                  <a:pt x="182880" y="121920"/>
                </a:cubicBezTo>
                <a:close/>
                <a:moveTo>
                  <a:pt x="60960" y="121920"/>
                </a:moveTo>
                <a:cubicBezTo>
                  <a:pt x="94627" y="121920"/>
                  <a:pt x="121920" y="149213"/>
                  <a:pt x="121920" y="182880"/>
                </a:cubicBezTo>
                <a:cubicBezTo>
                  <a:pt x="121920" y="216547"/>
                  <a:pt x="94627" y="243840"/>
                  <a:pt x="60960" y="243840"/>
                </a:cubicBezTo>
                <a:cubicBezTo>
                  <a:pt x="27293" y="243840"/>
                  <a:pt x="0" y="216547"/>
                  <a:pt x="0" y="182880"/>
                </a:cubicBezTo>
                <a:cubicBezTo>
                  <a:pt x="0" y="149213"/>
                  <a:pt x="27293" y="121920"/>
                  <a:pt x="60960" y="121920"/>
                </a:cubicBezTo>
                <a:close/>
                <a:moveTo>
                  <a:pt x="182880" y="0"/>
                </a:moveTo>
                <a:cubicBezTo>
                  <a:pt x="216547" y="0"/>
                  <a:pt x="243840" y="27293"/>
                  <a:pt x="243840" y="60960"/>
                </a:cubicBezTo>
                <a:cubicBezTo>
                  <a:pt x="243840" y="94627"/>
                  <a:pt x="216547" y="121920"/>
                  <a:pt x="182880" y="121920"/>
                </a:cubicBezTo>
                <a:cubicBezTo>
                  <a:pt x="149213" y="121920"/>
                  <a:pt x="121920" y="94627"/>
                  <a:pt x="121920" y="60960"/>
                </a:cubicBezTo>
                <a:cubicBezTo>
                  <a:pt x="121920" y="27293"/>
                  <a:pt x="149213" y="0"/>
                  <a:pt x="182880" y="0"/>
                </a:cubicBezTo>
                <a:close/>
                <a:moveTo>
                  <a:pt x="60960" y="0"/>
                </a:moveTo>
                <a:cubicBezTo>
                  <a:pt x="94627" y="0"/>
                  <a:pt x="121920" y="27293"/>
                  <a:pt x="121920" y="60960"/>
                </a:cubicBezTo>
                <a:cubicBezTo>
                  <a:pt x="121920" y="94627"/>
                  <a:pt x="94627" y="121920"/>
                  <a:pt x="60960" y="121920"/>
                </a:cubicBezTo>
                <a:cubicBezTo>
                  <a:pt x="27293" y="121920"/>
                  <a:pt x="0" y="94627"/>
                  <a:pt x="0" y="60960"/>
                </a:cubicBezTo>
                <a:cubicBezTo>
                  <a:pt x="0" y="27293"/>
                  <a:pt x="27293" y="0"/>
                  <a:pt x="60960" y="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4BB9926-611B-4250-8D55-6073790472DE}"/>
              </a:ext>
            </a:extLst>
          </p:cNvPr>
          <p:cNvSpPr txBox="1"/>
          <p:nvPr/>
        </p:nvSpPr>
        <p:spPr>
          <a:xfrm>
            <a:off x="9130251" y="4699268"/>
            <a:ext cx="24336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19010823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노유민</a:t>
            </a:r>
            <a:endParaRPr lang="en-US" altLang="ko-KR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457200" algn="r"/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19010831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공승재</a:t>
            </a:r>
            <a:endParaRPr lang="ko-KR" altLang="en-US" b="0" dirty="0">
              <a:solidFill>
                <a:schemeClr val="bg1"/>
              </a:solidFill>
              <a:effectLst/>
            </a:endParaRPr>
          </a:p>
          <a:p>
            <a:pPr marL="457200"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>
                <a:solidFill>
                  <a:schemeClr val="bg1"/>
                </a:solidFill>
                <a:effectLst/>
              </a:rPr>
              <a:t>20010756 </a:t>
            </a:r>
            <a:r>
              <a:rPr lang="ko-KR" altLang="en-US" b="0" dirty="0">
                <a:solidFill>
                  <a:schemeClr val="bg1"/>
                </a:solidFill>
                <a:effectLst/>
              </a:rPr>
              <a:t>김윤희</a:t>
            </a:r>
          </a:p>
          <a:p>
            <a:pPr marL="457200" algn="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20010949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윤유진</a:t>
            </a: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2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알고리즘 구현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75999E0-004B-0105-08AC-E3B9A77B5DAE}"/>
              </a:ext>
            </a:extLst>
          </p:cNvPr>
          <p:cNvSpPr/>
          <p:nvPr/>
        </p:nvSpPr>
        <p:spPr>
          <a:xfrm>
            <a:off x="1822335" y="5463025"/>
            <a:ext cx="842540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Null</a:t>
            </a:r>
            <a:r>
              <a:rPr lang="ko-KR" altLang="en-US" sz="2000" b="1" dirty="0">
                <a:solidFill>
                  <a:schemeClr val="bg1"/>
                </a:solidFill>
              </a:rPr>
              <a:t>값으로 인한 오류 해결 </a:t>
            </a:r>
            <a:r>
              <a:rPr lang="en-US" altLang="ko-KR" sz="2000" b="1" dirty="0">
                <a:solidFill>
                  <a:schemeClr val="bg1"/>
                </a:solidFill>
              </a:rPr>
              <a:t>!</a:t>
            </a:r>
            <a:endParaRPr lang="en-US" altLang="ko-KR" sz="2000" b="1" kern="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006AD98-3C85-8DC4-CD2B-64FE0DF290C0}"/>
              </a:ext>
            </a:extLst>
          </p:cNvPr>
          <p:cNvSpPr/>
          <p:nvPr/>
        </p:nvSpPr>
        <p:spPr>
          <a:xfrm>
            <a:off x="1761375" y="816507"/>
            <a:ext cx="84254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KNN</a:t>
            </a:r>
            <a:r>
              <a:rPr lang="ko-KR" altLang="en-US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Inputer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pic>
        <p:nvPicPr>
          <p:cNvPr id="10" name="그림 9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xmlns="" id="{B7336F92-8F07-6D94-7E49-2A957CD64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75" y="1794059"/>
            <a:ext cx="6794849" cy="3518081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88152251-2DAF-8E92-3079-FA8D9E23BC81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050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알고리즘 구현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3126118" y="11477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006AD98-3C85-8DC4-CD2B-64FE0DF290C0}"/>
              </a:ext>
            </a:extLst>
          </p:cNvPr>
          <p:cNvSpPr/>
          <p:nvPr/>
        </p:nvSpPr>
        <p:spPr>
          <a:xfrm>
            <a:off x="1761375" y="816507"/>
            <a:ext cx="84254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Kmeans</a:t>
            </a:r>
            <a:endParaRPr lang="en-US" altLang="ko-KR" sz="30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8B3DD3E9-E203-01F3-37FF-EC6F4FB19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60" y="1644968"/>
            <a:ext cx="7195140" cy="406530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12951CE9-FD3B-B54F-5148-DDB931C3FB90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83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알고리즘 학습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4FF0E50-9F2B-7D25-8DE9-9A463B29274D}"/>
              </a:ext>
            </a:extLst>
          </p:cNvPr>
          <p:cNvSpPr/>
          <p:nvPr/>
        </p:nvSpPr>
        <p:spPr>
          <a:xfrm>
            <a:off x="4987172" y="1046669"/>
            <a:ext cx="84254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XGboost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75999E0-004B-0105-08AC-E3B9A77B5DAE}"/>
              </a:ext>
            </a:extLst>
          </p:cNvPr>
          <p:cNvSpPr/>
          <p:nvPr/>
        </p:nvSpPr>
        <p:spPr>
          <a:xfrm>
            <a:off x="2188095" y="4735934"/>
            <a:ext cx="8425409" cy="1245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결함 탐지 및 원인 분석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예측 모델링 알고리즘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앙상블 규제를 통한 </a:t>
            </a:r>
            <a:r>
              <a:rPr lang="ko-KR" altLang="en-US" sz="1600" dirty="0" err="1">
                <a:solidFill>
                  <a:schemeClr val="bg1"/>
                </a:solidFill>
              </a:rPr>
              <a:t>과적합</a:t>
            </a:r>
            <a:r>
              <a:rPr lang="ko-KR" altLang="en-US" sz="1600" dirty="0">
                <a:solidFill>
                  <a:schemeClr val="bg1"/>
                </a:solidFill>
              </a:rPr>
              <a:t> 방지 알고리즘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006AD98-3C85-8DC4-CD2B-64FE0DF290C0}"/>
              </a:ext>
            </a:extLst>
          </p:cNvPr>
          <p:cNvSpPr/>
          <p:nvPr/>
        </p:nvSpPr>
        <p:spPr>
          <a:xfrm>
            <a:off x="-1042785" y="1068300"/>
            <a:ext cx="84254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Random Forest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1D17F6F-C362-5778-BB5D-38F3D6FB1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0" t="37938" r="45000" b="41696"/>
          <a:stretch/>
        </p:blipFill>
        <p:spPr>
          <a:xfrm>
            <a:off x="861632" y="1931752"/>
            <a:ext cx="4738496" cy="226186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F54BFA9-5547-96BC-14A0-011C7E6D36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00" t="40000" r="52000" b="45283"/>
          <a:stretch/>
        </p:blipFill>
        <p:spPr>
          <a:xfrm>
            <a:off x="6985541" y="2328271"/>
            <a:ext cx="4682676" cy="1292199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25213F6C-9DFB-6362-CC9A-BD634FE152BA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69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알고리즘 학습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75999E0-004B-0105-08AC-E3B9A77B5DAE}"/>
              </a:ext>
            </a:extLst>
          </p:cNvPr>
          <p:cNvSpPr/>
          <p:nvPr/>
        </p:nvSpPr>
        <p:spPr>
          <a:xfrm>
            <a:off x="2188095" y="5042777"/>
            <a:ext cx="8425409" cy="875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모델의 성능 향상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모델의 최적의 </a:t>
            </a:r>
            <a:r>
              <a:rPr lang="ko-KR" altLang="en-US" sz="1600" dirty="0" err="1">
                <a:solidFill>
                  <a:schemeClr val="bg1"/>
                </a:solidFill>
              </a:rPr>
              <a:t>하이퍼파라미터</a:t>
            </a:r>
            <a:r>
              <a:rPr lang="ko-KR" altLang="en-US" sz="1600" dirty="0">
                <a:solidFill>
                  <a:schemeClr val="bg1"/>
                </a:solidFill>
              </a:rPr>
              <a:t> 값을 찾는 알고리즘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006AD98-3C85-8DC4-CD2B-64FE0DF290C0}"/>
              </a:ext>
            </a:extLst>
          </p:cNvPr>
          <p:cNvSpPr/>
          <p:nvPr/>
        </p:nvSpPr>
        <p:spPr>
          <a:xfrm>
            <a:off x="2005215" y="996223"/>
            <a:ext cx="84254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CV </a:t>
            </a:r>
            <a:r>
              <a:rPr lang="en-US" altLang="ko-KR" sz="30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GridSearch</a:t>
            </a:r>
            <a:endParaRPr lang="en-US" altLang="ko-KR" sz="30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25213F6C-9DFB-6362-CC9A-BD634FE152BA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9663005-B4FD-92EA-F141-796FB79C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00" t="35017" r="50000" b="38360"/>
          <a:stretch/>
        </p:blipFill>
        <p:spPr>
          <a:xfrm>
            <a:off x="4238170" y="1889260"/>
            <a:ext cx="4145279" cy="295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90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알고리즘 구현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3126118" y="11477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006AD98-3C85-8DC4-CD2B-64FE0DF290C0}"/>
              </a:ext>
            </a:extLst>
          </p:cNvPr>
          <p:cNvSpPr/>
          <p:nvPr/>
        </p:nvSpPr>
        <p:spPr>
          <a:xfrm>
            <a:off x="1761375" y="668217"/>
            <a:ext cx="84254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Random Forest</a:t>
            </a:r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xmlns="" id="{71A098B4-EEDB-8B46-5CAC-DA5621170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686" y="1398641"/>
            <a:ext cx="6884707" cy="5337439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91507A49-8508-767A-06B8-AABC8D0D6B51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180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알고리즘 구현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006AD98-3C85-8DC4-CD2B-64FE0DF290C0}"/>
              </a:ext>
            </a:extLst>
          </p:cNvPr>
          <p:cNvSpPr/>
          <p:nvPr/>
        </p:nvSpPr>
        <p:spPr>
          <a:xfrm>
            <a:off x="1761375" y="577948"/>
            <a:ext cx="84254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XGboost</a:t>
            </a:r>
            <a:endParaRPr lang="en-US" altLang="ko-KR" sz="30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xmlns="" id="{55CE6690-BB55-1D9A-230C-0E9AE760C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33" y="1205405"/>
            <a:ext cx="6728691" cy="559163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15A43FB8-2C3A-F579-9B0E-9669FE342AD9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56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기대효</a:t>
            </a: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75999E0-004B-0105-08AC-E3B9A77B5DAE}"/>
              </a:ext>
            </a:extLst>
          </p:cNvPr>
          <p:cNvSpPr/>
          <p:nvPr/>
        </p:nvSpPr>
        <p:spPr>
          <a:xfrm>
            <a:off x="2066176" y="2093814"/>
            <a:ext cx="84254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기존 초기 수율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50%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미만 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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높은 수율 </a:t>
            </a:r>
            <a:r>
              <a:rPr lang="ko-KR" altLang="en-US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예상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006AD98-3C85-8DC4-CD2B-64FE0DF290C0}"/>
              </a:ext>
            </a:extLst>
          </p:cNvPr>
          <p:cNvSpPr/>
          <p:nvPr/>
        </p:nvSpPr>
        <p:spPr>
          <a:xfrm>
            <a:off x="2005215" y="996223"/>
            <a:ext cx="8425409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0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프로그램 실현 시 기대효과</a:t>
            </a:r>
            <a:endParaRPr lang="en-US" altLang="ko-KR" sz="30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25213F6C-9DFB-6362-CC9A-BD634FE152BA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직사각형 202">
            <a:extLst>
              <a:ext uri="{FF2B5EF4-FFF2-40B4-BE49-F238E27FC236}">
                <a16:creationId xmlns:a16="http://schemas.microsoft.com/office/drawing/2014/main" xmlns="" id="{075999E0-004B-0105-08AC-E3B9A77B5DAE}"/>
              </a:ext>
            </a:extLst>
          </p:cNvPr>
          <p:cNvSpPr/>
          <p:nvPr/>
        </p:nvSpPr>
        <p:spPr>
          <a:xfrm>
            <a:off x="2013371" y="3945116"/>
            <a:ext cx="84254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오류가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발생한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단계를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특정함으로써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문제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원인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해결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xmlns="" id="{075999E0-004B-0105-08AC-E3B9A77B5DAE}"/>
              </a:ext>
            </a:extLst>
          </p:cNvPr>
          <p:cNvSpPr/>
          <p:nvPr/>
        </p:nvSpPr>
        <p:spPr>
          <a:xfrm>
            <a:off x="2038631" y="4900510"/>
            <a:ext cx="842540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불량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감지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시스템을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구축함으로써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기업은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경쟁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우위를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확보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endParaRPr lang="en-US" altLang="ko-KR" sz="2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고객에게</a:t>
            </a:r>
            <a:r>
              <a:rPr lang="en-US" altLang="ko-KR" sz="2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더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나은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제품을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제공하여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시장에서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경쟁성</a:t>
            </a: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확보</a:t>
            </a:r>
            <a:r>
              <a:rPr lang="en-US" altLang="ko-KR" sz="20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가능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48224" y="2089408"/>
            <a:ext cx="5617472" cy="558404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xmlns="" id="{075999E0-004B-0105-08AC-E3B9A77B5DAE}"/>
              </a:ext>
            </a:extLst>
          </p:cNvPr>
          <p:cNvSpPr/>
          <p:nvPr/>
        </p:nvSpPr>
        <p:spPr>
          <a:xfrm>
            <a:off x="1968295" y="2991063"/>
            <a:ext cx="8425409" cy="49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dirty="0" smtClean="0">
                <a:solidFill>
                  <a:schemeClr val="bg1"/>
                </a:solidFill>
              </a:rPr>
              <a:t>누가 사용 </a:t>
            </a:r>
            <a:r>
              <a:rPr lang="en-US" altLang="ko-KR" sz="2000" dirty="0" smtClean="0">
                <a:solidFill>
                  <a:schemeClr val="bg1"/>
                </a:solidFill>
              </a:rPr>
              <a:t>? </a:t>
            </a:r>
            <a:r>
              <a:rPr lang="en-US" altLang="ko-KR" sz="2000" dirty="0" smtClean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ko-KR" altLang="en-US" sz="2000" dirty="0" smtClean="0">
                <a:solidFill>
                  <a:schemeClr val="bg1"/>
                </a:solidFill>
                <a:sym typeface="Wingdings" pitchFamily="2" charset="2"/>
              </a:rPr>
              <a:t>반도체 회사의 반도체 불량을 찾아내는 팀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2732182" y="2991063"/>
            <a:ext cx="6897633" cy="524997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9" name="직사각형 208"/>
          <p:cNvSpPr/>
          <p:nvPr/>
        </p:nvSpPr>
        <p:spPr>
          <a:xfrm>
            <a:off x="2513491" y="3980285"/>
            <a:ext cx="7422988" cy="574120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0" name="직사각형 209"/>
          <p:cNvSpPr/>
          <p:nvPr/>
        </p:nvSpPr>
        <p:spPr>
          <a:xfrm>
            <a:off x="2410271" y="4960779"/>
            <a:ext cx="7648127" cy="961036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32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자유형 156"/>
          <p:cNvSpPr/>
          <p:nvPr/>
        </p:nvSpPr>
        <p:spPr>
          <a:xfrm>
            <a:off x="18" y="0"/>
            <a:ext cx="12191981" cy="6858000"/>
          </a:xfrm>
          <a:custGeom>
            <a:avLst/>
            <a:gdLst>
              <a:gd name="connsiteX0" fmla="*/ 11887182 w 12191981"/>
              <a:gd name="connsiteY0" fmla="*/ 6736080 h 6858000"/>
              <a:gd name="connsiteX1" fmla="*/ 11948142 w 12191981"/>
              <a:gd name="connsiteY1" fmla="*/ 6797040 h 6858000"/>
              <a:gd name="connsiteX2" fmla="*/ 11887182 w 12191981"/>
              <a:gd name="connsiteY2" fmla="*/ 6858000 h 6858000"/>
              <a:gd name="connsiteX3" fmla="*/ 11826222 w 12191981"/>
              <a:gd name="connsiteY3" fmla="*/ 6797040 h 6858000"/>
              <a:gd name="connsiteX4" fmla="*/ 11887182 w 12191981"/>
              <a:gd name="connsiteY4" fmla="*/ 6736080 h 6858000"/>
              <a:gd name="connsiteX5" fmla="*/ 11765261 w 12191981"/>
              <a:gd name="connsiteY5" fmla="*/ 6736080 h 6858000"/>
              <a:gd name="connsiteX6" fmla="*/ 11826221 w 12191981"/>
              <a:gd name="connsiteY6" fmla="*/ 6797040 h 6858000"/>
              <a:gd name="connsiteX7" fmla="*/ 11765261 w 12191981"/>
              <a:gd name="connsiteY7" fmla="*/ 6858000 h 6858000"/>
              <a:gd name="connsiteX8" fmla="*/ 11704301 w 12191981"/>
              <a:gd name="connsiteY8" fmla="*/ 6797040 h 6858000"/>
              <a:gd name="connsiteX9" fmla="*/ 11765261 w 12191981"/>
              <a:gd name="connsiteY9" fmla="*/ 6736080 h 6858000"/>
              <a:gd name="connsiteX10" fmla="*/ 11521421 w 12191981"/>
              <a:gd name="connsiteY10" fmla="*/ 6736080 h 6858000"/>
              <a:gd name="connsiteX11" fmla="*/ 11582381 w 12191981"/>
              <a:gd name="connsiteY11" fmla="*/ 6797040 h 6858000"/>
              <a:gd name="connsiteX12" fmla="*/ 11521421 w 12191981"/>
              <a:gd name="connsiteY12" fmla="*/ 6858000 h 6858000"/>
              <a:gd name="connsiteX13" fmla="*/ 11460461 w 12191981"/>
              <a:gd name="connsiteY13" fmla="*/ 6797040 h 6858000"/>
              <a:gd name="connsiteX14" fmla="*/ 11521421 w 12191981"/>
              <a:gd name="connsiteY14" fmla="*/ 6736080 h 6858000"/>
              <a:gd name="connsiteX15" fmla="*/ 11399501 w 12191981"/>
              <a:gd name="connsiteY15" fmla="*/ 6736080 h 6858000"/>
              <a:gd name="connsiteX16" fmla="*/ 11460461 w 12191981"/>
              <a:gd name="connsiteY16" fmla="*/ 6797040 h 6858000"/>
              <a:gd name="connsiteX17" fmla="*/ 11399501 w 12191981"/>
              <a:gd name="connsiteY17" fmla="*/ 6858000 h 6858000"/>
              <a:gd name="connsiteX18" fmla="*/ 11338541 w 12191981"/>
              <a:gd name="connsiteY18" fmla="*/ 6797040 h 6858000"/>
              <a:gd name="connsiteX19" fmla="*/ 11399501 w 12191981"/>
              <a:gd name="connsiteY19" fmla="*/ 6736080 h 6858000"/>
              <a:gd name="connsiteX20" fmla="*/ 11277581 w 12191981"/>
              <a:gd name="connsiteY20" fmla="*/ 6736080 h 6858000"/>
              <a:gd name="connsiteX21" fmla="*/ 11338541 w 12191981"/>
              <a:gd name="connsiteY21" fmla="*/ 6797040 h 6858000"/>
              <a:gd name="connsiteX22" fmla="*/ 11277581 w 12191981"/>
              <a:gd name="connsiteY22" fmla="*/ 6858000 h 6858000"/>
              <a:gd name="connsiteX23" fmla="*/ 11216621 w 12191981"/>
              <a:gd name="connsiteY23" fmla="*/ 6797040 h 6858000"/>
              <a:gd name="connsiteX24" fmla="*/ 11277581 w 12191981"/>
              <a:gd name="connsiteY24" fmla="*/ 6736080 h 6858000"/>
              <a:gd name="connsiteX25" fmla="*/ 11033742 w 12191981"/>
              <a:gd name="connsiteY25" fmla="*/ 6736080 h 6858000"/>
              <a:gd name="connsiteX26" fmla="*/ 11094702 w 12191981"/>
              <a:gd name="connsiteY26" fmla="*/ 6797040 h 6858000"/>
              <a:gd name="connsiteX27" fmla="*/ 11033742 w 12191981"/>
              <a:gd name="connsiteY27" fmla="*/ 6858000 h 6858000"/>
              <a:gd name="connsiteX28" fmla="*/ 10972782 w 12191981"/>
              <a:gd name="connsiteY28" fmla="*/ 6797040 h 6858000"/>
              <a:gd name="connsiteX29" fmla="*/ 11033742 w 12191981"/>
              <a:gd name="connsiteY29" fmla="*/ 6736080 h 6858000"/>
              <a:gd name="connsiteX30" fmla="*/ 10911821 w 12191981"/>
              <a:gd name="connsiteY30" fmla="*/ 6736080 h 6858000"/>
              <a:gd name="connsiteX31" fmla="*/ 10972781 w 12191981"/>
              <a:gd name="connsiteY31" fmla="*/ 6797040 h 6858000"/>
              <a:gd name="connsiteX32" fmla="*/ 10911821 w 12191981"/>
              <a:gd name="connsiteY32" fmla="*/ 6858000 h 6858000"/>
              <a:gd name="connsiteX33" fmla="*/ 10850861 w 12191981"/>
              <a:gd name="connsiteY33" fmla="*/ 6797040 h 6858000"/>
              <a:gd name="connsiteX34" fmla="*/ 10911821 w 12191981"/>
              <a:gd name="connsiteY34" fmla="*/ 6736080 h 6858000"/>
              <a:gd name="connsiteX35" fmla="*/ 10789901 w 12191981"/>
              <a:gd name="connsiteY35" fmla="*/ 6736080 h 6858000"/>
              <a:gd name="connsiteX36" fmla="*/ 10850861 w 12191981"/>
              <a:gd name="connsiteY36" fmla="*/ 6797040 h 6858000"/>
              <a:gd name="connsiteX37" fmla="*/ 10789901 w 12191981"/>
              <a:gd name="connsiteY37" fmla="*/ 6858000 h 6858000"/>
              <a:gd name="connsiteX38" fmla="*/ 10728941 w 12191981"/>
              <a:gd name="connsiteY38" fmla="*/ 6797040 h 6858000"/>
              <a:gd name="connsiteX39" fmla="*/ 10789901 w 12191981"/>
              <a:gd name="connsiteY39" fmla="*/ 6736080 h 6858000"/>
              <a:gd name="connsiteX40" fmla="*/ 10546061 w 12191981"/>
              <a:gd name="connsiteY40" fmla="*/ 6736080 h 6858000"/>
              <a:gd name="connsiteX41" fmla="*/ 10607021 w 12191981"/>
              <a:gd name="connsiteY41" fmla="*/ 6797040 h 6858000"/>
              <a:gd name="connsiteX42" fmla="*/ 10546061 w 12191981"/>
              <a:gd name="connsiteY42" fmla="*/ 6858000 h 6858000"/>
              <a:gd name="connsiteX43" fmla="*/ 10485101 w 12191981"/>
              <a:gd name="connsiteY43" fmla="*/ 6797040 h 6858000"/>
              <a:gd name="connsiteX44" fmla="*/ 10546061 w 12191981"/>
              <a:gd name="connsiteY44" fmla="*/ 6736080 h 6858000"/>
              <a:gd name="connsiteX45" fmla="*/ 10424141 w 12191981"/>
              <a:gd name="connsiteY45" fmla="*/ 6736080 h 6858000"/>
              <a:gd name="connsiteX46" fmla="*/ 10485101 w 12191981"/>
              <a:gd name="connsiteY46" fmla="*/ 6797040 h 6858000"/>
              <a:gd name="connsiteX47" fmla="*/ 10424141 w 12191981"/>
              <a:gd name="connsiteY47" fmla="*/ 6858000 h 6858000"/>
              <a:gd name="connsiteX48" fmla="*/ 10363181 w 12191981"/>
              <a:gd name="connsiteY48" fmla="*/ 6797040 h 6858000"/>
              <a:gd name="connsiteX49" fmla="*/ 10424141 w 12191981"/>
              <a:gd name="connsiteY49" fmla="*/ 6736080 h 6858000"/>
              <a:gd name="connsiteX50" fmla="*/ 11887182 w 12191981"/>
              <a:gd name="connsiteY50" fmla="*/ 6614160 h 6858000"/>
              <a:gd name="connsiteX51" fmla="*/ 11930287 w 12191981"/>
              <a:gd name="connsiteY51" fmla="*/ 6632015 h 6858000"/>
              <a:gd name="connsiteX52" fmla="*/ 11948142 w 12191981"/>
              <a:gd name="connsiteY52" fmla="*/ 6675119 h 6858000"/>
              <a:gd name="connsiteX53" fmla="*/ 11965996 w 12191981"/>
              <a:gd name="connsiteY53" fmla="*/ 6632015 h 6858000"/>
              <a:gd name="connsiteX54" fmla="*/ 12009101 w 12191981"/>
              <a:gd name="connsiteY54" fmla="*/ 6614160 h 6858000"/>
              <a:gd name="connsiteX55" fmla="*/ 12070061 w 12191981"/>
              <a:gd name="connsiteY55" fmla="*/ 6675120 h 6858000"/>
              <a:gd name="connsiteX56" fmla="*/ 12009101 w 12191981"/>
              <a:gd name="connsiteY56" fmla="*/ 6736080 h 6858000"/>
              <a:gd name="connsiteX57" fmla="*/ 11965996 w 12191981"/>
              <a:gd name="connsiteY57" fmla="*/ 6718225 h 6858000"/>
              <a:gd name="connsiteX58" fmla="*/ 11948142 w 12191981"/>
              <a:gd name="connsiteY58" fmla="*/ 6675121 h 6858000"/>
              <a:gd name="connsiteX59" fmla="*/ 11930287 w 12191981"/>
              <a:gd name="connsiteY59" fmla="*/ 6718225 h 6858000"/>
              <a:gd name="connsiteX60" fmla="*/ 11887182 w 12191981"/>
              <a:gd name="connsiteY60" fmla="*/ 6736080 h 6858000"/>
              <a:gd name="connsiteX61" fmla="*/ 11826222 w 12191981"/>
              <a:gd name="connsiteY61" fmla="*/ 6675120 h 6858000"/>
              <a:gd name="connsiteX62" fmla="*/ 11887182 w 12191981"/>
              <a:gd name="connsiteY62" fmla="*/ 6614160 h 6858000"/>
              <a:gd name="connsiteX63" fmla="*/ 11765261 w 12191981"/>
              <a:gd name="connsiteY63" fmla="*/ 6614160 h 6858000"/>
              <a:gd name="connsiteX64" fmla="*/ 11826221 w 12191981"/>
              <a:gd name="connsiteY64" fmla="*/ 6675120 h 6858000"/>
              <a:gd name="connsiteX65" fmla="*/ 11765261 w 12191981"/>
              <a:gd name="connsiteY65" fmla="*/ 6736080 h 6858000"/>
              <a:gd name="connsiteX66" fmla="*/ 11704301 w 12191981"/>
              <a:gd name="connsiteY66" fmla="*/ 6675120 h 6858000"/>
              <a:gd name="connsiteX67" fmla="*/ 11765261 w 12191981"/>
              <a:gd name="connsiteY67" fmla="*/ 6614160 h 6858000"/>
              <a:gd name="connsiteX68" fmla="*/ 11643341 w 12191981"/>
              <a:gd name="connsiteY68" fmla="*/ 6614160 h 6858000"/>
              <a:gd name="connsiteX69" fmla="*/ 11704301 w 12191981"/>
              <a:gd name="connsiteY69" fmla="*/ 6675120 h 6858000"/>
              <a:gd name="connsiteX70" fmla="*/ 11643341 w 12191981"/>
              <a:gd name="connsiteY70" fmla="*/ 6736080 h 6858000"/>
              <a:gd name="connsiteX71" fmla="*/ 11582381 w 12191981"/>
              <a:gd name="connsiteY71" fmla="*/ 6675120 h 6858000"/>
              <a:gd name="connsiteX72" fmla="*/ 11643341 w 12191981"/>
              <a:gd name="connsiteY72" fmla="*/ 6614160 h 6858000"/>
              <a:gd name="connsiteX73" fmla="*/ 11521421 w 12191981"/>
              <a:gd name="connsiteY73" fmla="*/ 6614160 h 6858000"/>
              <a:gd name="connsiteX74" fmla="*/ 11582381 w 12191981"/>
              <a:gd name="connsiteY74" fmla="*/ 6675120 h 6858000"/>
              <a:gd name="connsiteX75" fmla="*/ 11521421 w 12191981"/>
              <a:gd name="connsiteY75" fmla="*/ 6736080 h 6858000"/>
              <a:gd name="connsiteX76" fmla="*/ 11460461 w 12191981"/>
              <a:gd name="connsiteY76" fmla="*/ 6675120 h 6858000"/>
              <a:gd name="connsiteX77" fmla="*/ 11521421 w 12191981"/>
              <a:gd name="connsiteY77" fmla="*/ 6614160 h 6858000"/>
              <a:gd name="connsiteX78" fmla="*/ 11399501 w 12191981"/>
              <a:gd name="connsiteY78" fmla="*/ 6614160 h 6858000"/>
              <a:gd name="connsiteX79" fmla="*/ 11460461 w 12191981"/>
              <a:gd name="connsiteY79" fmla="*/ 6675120 h 6858000"/>
              <a:gd name="connsiteX80" fmla="*/ 11399501 w 12191981"/>
              <a:gd name="connsiteY80" fmla="*/ 6736080 h 6858000"/>
              <a:gd name="connsiteX81" fmla="*/ 11338541 w 12191981"/>
              <a:gd name="connsiteY81" fmla="*/ 6675120 h 6858000"/>
              <a:gd name="connsiteX82" fmla="*/ 11399501 w 12191981"/>
              <a:gd name="connsiteY82" fmla="*/ 6614160 h 6858000"/>
              <a:gd name="connsiteX83" fmla="*/ 11277581 w 12191981"/>
              <a:gd name="connsiteY83" fmla="*/ 6614160 h 6858000"/>
              <a:gd name="connsiteX84" fmla="*/ 11338541 w 12191981"/>
              <a:gd name="connsiteY84" fmla="*/ 6675120 h 6858000"/>
              <a:gd name="connsiteX85" fmla="*/ 11277581 w 12191981"/>
              <a:gd name="connsiteY85" fmla="*/ 6736080 h 6858000"/>
              <a:gd name="connsiteX86" fmla="*/ 11216621 w 12191981"/>
              <a:gd name="connsiteY86" fmla="*/ 6675120 h 6858000"/>
              <a:gd name="connsiteX87" fmla="*/ 11277581 w 12191981"/>
              <a:gd name="connsiteY87" fmla="*/ 6614160 h 6858000"/>
              <a:gd name="connsiteX88" fmla="*/ 11033742 w 12191981"/>
              <a:gd name="connsiteY88" fmla="*/ 6614160 h 6858000"/>
              <a:gd name="connsiteX89" fmla="*/ 11076847 w 12191981"/>
              <a:gd name="connsiteY89" fmla="*/ 6632015 h 6858000"/>
              <a:gd name="connsiteX90" fmla="*/ 11094702 w 12191981"/>
              <a:gd name="connsiteY90" fmla="*/ 6675119 h 6858000"/>
              <a:gd name="connsiteX91" fmla="*/ 11112556 w 12191981"/>
              <a:gd name="connsiteY91" fmla="*/ 6632015 h 6858000"/>
              <a:gd name="connsiteX92" fmla="*/ 11155661 w 12191981"/>
              <a:gd name="connsiteY92" fmla="*/ 6614160 h 6858000"/>
              <a:gd name="connsiteX93" fmla="*/ 11216621 w 12191981"/>
              <a:gd name="connsiteY93" fmla="*/ 6675120 h 6858000"/>
              <a:gd name="connsiteX94" fmla="*/ 11155661 w 12191981"/>
              <a:gd name="connsiteY94" fmla="*/ 6736080 h 6858000"/>
              <a:gd name="connsiteX95" fmla="*/ 11112556 w 12191981"/>
              <a:gd name="connsiteY95" fmla="*/ 6718225 h 6858000"/>
              <a:gd name="connsiteX96" fmla="*/ 11094702 w 12191981"/>
              <a:gd name="connsiteY96" fmla="*/ 6675121 h 6858000"/>
              <a:gd name="connsiteX97" fmla="*/ 11076847 w 12191981"/>
              <a:gd name="connsiteY97" fmla="*/ 6718225 h 6858000"/>
              <a:gd name="connsiteX98" fmla="*/ 11033742 w 12191981"/>
              <a:gd name="connsiteY98" fmla="*/ 6736080 h 6858000"/>
              <a:gd name="connsiteX99" fmla="*/ 10972782 w 12191981"/>
              <a:gd name="connsiteY99" fmla="*/ 6675120 h 6858000"/>
              <a:gd name="connsiteX100" fmla="*/ 11033742 w 12191981"/>
              <a:gd name="connsiteY100" fmla="*/ 6614160 h 6858000"/>
              <a:gd name="connsiteX101" fmla="*/ 10911821 w 12191981"/>
              <a:gd name="connsiteY101" fmla="*/ 6614160 h 6858000"/>
              <a:gd name="connsiteX102" fmla="*/ 10972781 w 12191981"/>
              <a:gd name="connsiteY102" fmla="*/ 6675120 h 6858000"/>
              <a:gd name="connsiteX103" fmla="*/ 10911821 w 12191981"/>
              <a:gd name="connsiteY103" fmla="*/ 6736080 h 6858000"/>
              <a:gd name="connsiteX104" fmla="*/ 10850861 w 12191981"/>
              <a:gd name="connsiteY104" fmla="*/ 6675120 h 6858000"/>
              <a:gd name="connsiteX105" fmla="*/ 10911821 w 12191981"/>
              <a:gd name="connsiteY105" fmla="*/ 6614160 h 6858000"/>
              <a:gd name="connsiteX106" fmla="*/ 10789901 w 12191981"/>
              <a:gd name="connsiteY106" fmla="*/ 6614160 h 6858000"/>
              <a:gd name="connsiteX107" fmla="*/ 10850861 w 12191981"/>
              <a:gd name="connsiteY107" fmla="*/ 6675120 h 6858000"/>
              <a:gd name="connsiteX108" fmla="*/ 10789901 w 12191981"/>
              <a:gd name="connsiteY108" fmla="*/ 6736080 h 6858000"/>
              <a:gd name="connsiteX109" fmla="*/ 10728941 w 12191981"/>
              <a:gd name="connsiteY109" fmla="*/ 6675120 h 6858000"/>
              <a:gd name="connsiteX110" fmla="*/ 10789901 w 12191981"/>
              <a:gd name="connsiteY110" fmla="*/ 6614160 h 6858000"/>
              <a:gd name="connsiteX111" fmla="*/ 10667981 w 12191981"/>
              <a:gd name="connsiteY111" fmla="*/ 6614160 h 6858000"/>
              <a:gd name="connsiteX112" fmla="*/ 10728941 w 12191981"/>
              <a:gd name="connsiteY112" fmla="*/ 6675120 h 6858000"/>
              <a:gd name="connsiteX113" fmla="*/ 10667981 w 12191981"/>
              <a:gd name="connsiteY113" fmla="*/ 6736080 h 6858000"/>
              <a:gd name="connsiteX114" fmla="*/ 10607021 w 12191981"/>
              <a:gd name="connsiteY114" fmla="*/ 6675120 h 6858000"/>
              <a:gd name="connsiteX115" fmla="*/ 10667981 w 12191981"/>
              <a:gd name="connsiteY115" fmla="*/ 6614160 h 6858000"/>
              <a:gd name="connsiteX116" fmla="*/ 10546061 w 12191981"/>
              <a:gd name="connsiteY116" fmla="*/ 6614160 h 6858000"/>
              <a:gd name="connsiteX117" fmla="*/ 10607021 w 12191981"/>
              <a:gd name="connsiteY117" fmla="*/ 6675120 h 6858000"/>
              <a:gd name="connsiteX118" fmla="*/ 10546061 w 12191981"/>
              <a:gd name="connsiteY118" fmla="*/ 6736080 h 6858000"/>
              <a:gd name="connsiteX119" fmla="*/ 10485101 w 12191981"/>
              <a:gd name="connsiteY119" fmla="*/ 6675120 h 6858000"/>
              <a:gd name="connsiteX120" fmla="*/ 10546061 w 12191981"/>
              <a:gd name="connsiteY120" fmla="*/ 6614160 h 6858000"/>
              <a:gd name="connsiteX121" fmla="*/ 12131021 w 12191981"/>
              <a:gd name="connsiteY121" fmla="*/ 6492240 h 6858000"/>
              <a:gd name="connsiteX122" fmla="*/ 12191981 w 12191981"/>
              <a:gd name="connsiteY122" fmla="*/ 6553200 h 6858000"/>
              <a:gd name="connsiteX123" fmla="*/ 12131021 w 12191981"/>
              <a:gd name="connsiteY123" fmla="*/ 6614160 h 6858000"/>
              <a:gd name="connsiteX124" fmla="*/ 12070061 w 12191981"/>
              <a:gd name="connsiteY124" fmla="*/ 6553200 h 6858000"/>
              <a:gd name="connsiteX125" fmla="*/ 12131021 w 12191981"/>
              <a:gd name="connsiteY125" fmla="*/ 6492240 h 6858000"/>
              <a:gd name="connsiteX126" fmla="*/ 11887182 w 12191981"/>
              <a:gd name="connsiteY126" fmla="*/ 6492240 h 6858000"/>
              <a:gd name="connsiteX127" fmla="*/ 11930287 w 12191981"/>
              <a:gd name="connsiteY127" fmla="*/ 6510095 h 6858000"/>
              <a:gd name="connsiteX128" fmla="*/ 11948142 w 12191981"/>
              <a:gd name="connsiteY128" fmla="*/ 6553199 h 6858000"/>
              <a:gd name="connsiteX129" fmla="*/ 11965996 w 12191981"/>
              <a:gd name="connsiteY129" fmla="*/ 6510095 h 6858000"/>
              <a:gd name="connsiteX130" fmla="*/ 12009101 w 12191981"/>
              <a:gd name="connsiteY130" fmla="*/ 6492240 h 6858000"/>
              <a:gd name="connsiteX131" fmla="*/ 12070061 w 12191981"/>
              <a:gd name="connsiteY131" fmla="*/ 6553200 h 6858000"/>
              <a:gd name="connsiteX132" fmla="*/ 12009101 w 12191981"/>
              <a:gd name="connsiteY132" fmla="*/ 6614160 h 6858000"/>
              <a:gd name="connsiteX133" fmla="*/ 11965996 w 12191981"/>
              <a:gd name="connsiteY133" fmla="*/ 6596305 h 6858000"/>
              <a:gd name="connsiteX134" fmla="*/ 11948142 w 12191981"/>
              <a:gd name="connsiteY134" fmla="*/ 6553201 h 6858000"/>
              <a:gd name="connsiteX135" fmla="*/ 11930287 w 12191981"/>
              <a:gd name="connsiteY135" fmla="*/ 6596305 h 6858000"/>
              <a:gd name="connsiteX136" fmla="*/ 11887182 w 12191981"/>
              <a:gd name="connsiteY136" fmla="*/ 6614160 h 6858000"/>
              <a:gd name="connsiteX137" fmla="*/ 11826222 w 12191981"/>
              <a:gd name="connsiteY137" fmla="*/ 6553200 h 6858000"/>
              <a:gd name="connsiteX138" fmla="*/ 11887182 w 12191981"/>
              <a:gd name="connsiteY138" fmla="*/ 6492240 h 6858000"/>
              <a:gd name="connsiteX139" fmla="*/ 11765261 w 12191981"/>
              <a:gd name="connsiteY139" fmla="*/ 6492240 h 6858000"/>
              <a:gd name="connsiteX140" fmla="*/ 11826221 w 12191981"/>
              <a:gd name="connsiteY140" fmla="*/ 6553200 h 6858000"/>
              <a:gd name="connsiteX141" fmla="*/ 11765261 w 12191981"/>
              <a:gd name="connsiteY141" fmla="*/ 6614160 h 6858000"/>
              <a:gd name="connsiteX142" fmla="*/ 11704301 w 12191981"/>
              <a:gd name="connsiteY142" fmla="*/ 6553200 h 6858000"/>
              <a:gd name="connsiteX143" fmla="*/ 11765261 w 12191981"/>
              <a:gd name="connsiteY143" fmla="*/ 6492240 h 6858000"/>
              <a:gd name="connsiteX144" fmla="*/ 10789901 w 12191981"/>
              <a:gd name="connsiteY144" fmla="*/ 6492240 h 6858000"/>
              <a:gd name="connsiteX145" fmla="*/ 10850861 w 12191981"/>
              <a:gd name="connsiteY145" fmla="*/ 6553200 h 6858000"/>
              <a:gd name="connsiteX146" fmla="*/ 10789901 w 12191981"/>
              <a:gd name="connsiteY146" fmla="*/ 6614160 h 6858000"/>
              <a:gd name="connsiteX147" fmla="*/ 10728941 w 12191981"/>
              <a:gd name="connsiteY147" fmla="*/ 6553200 h 6858000"/>
              <a:gd name="connsiteX148" fmla="*/ 10789901 w 12191981"/>
              <a:gd name="connsiteY148" fmla="*/ 6492240 h 6858000"/>
              <a:gd name="connsiteX149" fmla="*/ 10667981 w 12191981"/>
              <a:gd name="connsiteY149" fmla="*/ 6492240 h 6858000"/>
              <a:gd name="connsiteX150" fmla="*/ 10728941 w 12191981"/>
              <a:gd name="connsiteY150" fmla="*/ 6553200 h 6858000"/>
              <a:gd name="connsiteX151" fmla="*/ 10667981 w 12191981"/>
              <a:gd name="connsiteY151" fmla="*/ 6614160 h 6858000"/>
              <a:gd name="connsiteX152" fmla="*/ 10607021 w 12191981"/>
              <a:gd name="connsiteY152" fmla="*/ 6553200 h 6858000"/>
              <a:gd name="connsiteX153" fmla="*/ 10667981 w 12191981"/>
              <a:gd name="connsiteY153" fmla="*/ 6492240 h 6858000"/>
              <a:gd name="connsiteX154" fmla="*/ 182879 w 12191981"/>
              <a:gd name="connsiteY154" fmla="*/ 487689 h 6858000"/>
              <a:gd name="connsiteX155" fmla="*/ 243838 w 12191981"/>
              <a:gd name="connsiteY155" fmla="*/ 548649 h 6858000"/>
              <a:gd name="connsiteX156" fmla="*/ 182879 w 12191981"/>
              <a:gd name="connsiteY156" fmla="*/ 609609 h 6858000"/>
              <a:gd name="connsiteX157" fmla="*/ 121919 w 12191981"/>
              <a:gd name="connsiteY157" fmla="*/ 548649 h 6858000"/>
              <a:gd name="connsiteX158" fmla="*/ 182879 w 12191981"/>
              <a:gd name="connsiteY158" fmla="*/ 487689 h 6858000"/>
              <a:gd name="connsiteX159" fmla="*/ 8839181 w 12191981"/>
              <a:gd name="connsiteY159" fmla="*/ 365769 h 6858000"/>
              <a:gd name="connsiteX160" fmla="*/ 8900141 w 12191981"/>
              <a:gd name="connsiteY160" fmla="*/ 426729 h 6858000"/>
              <a:gd name="connsiteX161" fmla="*/ 8839181 w 12191981"/>
              <a:gd name="connsiteY161" fmla="*/ 487689 h 6858000"/>
              <a:gd name="connsiteX162" fmla="*/ 8778221 w 12191981"/>
              <a:gd name="connsiteY162" fmla="*/ 426729 h 6858000"/>
              <a:gd name="connsiteX163" fmla="*/ 8839181 w 12191981"/>
              <a:gd name="connsiteY163" fmla="*/ 365769 h 6858000"/>
              <a:gd name="connsiteX164" fmla="*/ 9083022 w 12191981"/>
              <a:gd name="connsiteY164" fmla="*/ 365769 h 6858000"/>
              <a:gd name="connsiteX165" fmla="*/ 9143982 w 12191981"/>
              <a:gd name="connsiteY165" fmla="*/ 426729 h 6858000"/>
              <a:gd name="connsiteX166" fmla="*/ 9083022 w 12191981"/>
              <a:gd name="connsiteY166" fmla="*/ 487689 h 6858000"/>
              <a:gd name="connsiteX167" fmla="*/ 9022062 w 12191981"/>
              <a:gd name="connsiteY167" fmla="*/ 426729 h 6858000"/>
              <a:gd name="connsiteX168" fmla="*/ 9083022 w 12191981"/>
              <a:gd name="connsiteY168" fmla="*/ 365769 h 6858000"/>
              <a:gd name="connsiteX169" fmla="*/ 9326861 w 12191981"/>
              <a:gd name="connsiteY169" fmla="*/ 365769 h 6858000"/>
              <a:gd name="connsiteX170" fmla="*/ 9387821 w 12191981"/>
              <a:gd name="connsiteY170" fmla="*/ 426729 h 6858000"/>
              <a:gd name="connsiteX171" fmla="*/ 9326861 w 12191981"/>
              <a:gd name="connsiteY171" fmla="*/ 487689 h 6858000"/>
              <a:gd name="connsiteX172" fmla="*/ 9265901 w 12191981"/>
              <a:gd name="connsiteY172" fmla="*/ 426729 h 6858000"/>
              <a:gd name="connsiteX173" fmla="*/ 9326861 w 12191981"/>
              <a:gd name="connsiteY173" fmla="*/ 365769 h 6858000"/>
              <a:gd name="connsiteX174" fmla="*/ 9448782 w 12191981"/>
              <a:gd name="connsiteY174" fmla="*/ 365769 h 6858000"/>
              <a:gd name="connsiteX175" fmla="*/ 9509742 w 12191981"/>
              <a:gd name="connsiteY175" fmla="*/ 426729 h 6858000"/>
              <a:gd name="connsiteX176" fmla="*/ 9448782 w 12191981"/>
              <a:gd name="connsiteY176" fmla="*/ 487689 h 6858000"/>
              <a:gd name="connsiteX177" fmla="*/ 9387822 w 12191981"/>
              <a:gd name="connsiteY177" fmla="*/ 426729 h 6858000"/>
              <a:gd name="connsiteX178" fmla="*/ 9448782 w 12191981"/>
              <a:gd name="connsiteY178" fmla="*/ 365769 h 6858000"/>
              <a:gd name="connsiteX179" fmla="*/ 9692621 w 12191981"/>
              <a:gd name="connsiteY179" fmla="*/ 365769 h 6858000"/>
              <a:gd name="connsiteX180" fmla="*/ 9753581 w 12191981"/>
              <a:gd name="connsiteY180" fmla="*/ 426729 h 6858000"/>
              <a:gd name="connsiteX181" fmla="*/ 9692621 w 12191981"/>
              <a:gd name="connsiteY181" fmla="*/ 487689 h 6858000"/>
              <a:gd name="connsiteX182" fmla="*/ 9631661 w 12191981"/>
              <a:gd name="connsiteY182" fmla="*/ 426729 h 6858000"/>
              <a:gd name="connsiteX183" fmla="*/ 9692621 w 12191981"/>
              <a:gd name="connsiteY183" fmla="*/ 365769 h 6858000"/>
              <a:gd name="connsiteX184" fmla="*/ 11521421 w 12191981"/>
              <a:gd name="connsiteY184" fmla="*/ 365769 h 6858000"/>
              <a:gd name="connsiteX185" fmla="*/ 11582381 w 12191981"/>
              <a:gd name="connsiteY185" fmla="*/ 426729 h 6858000"/>
              <a:gd name="connsiteX186" fmla="*/ 11521421 w 12191981"/>
              <a:gd name="connsiteY186" fmla="*/ 487689 h 6858000"/>
              <a:gd name="connsiteX187" fmla="*/ 11460461 w 12191981"/>
              <a:gd name="connsiteY187" fmla="*/ 426729 h 6858000"/>
              <a:gd name="connsiteX188" fmla="*/ 11521421 w 12191981"/>
              <a:gd name="connsiteY188" fmla="*/ 365769 h 6858000"/>
              <a:gd name="connsiteX189" fmla="*/ 11643342 w 12191981"/>
              <a:gd name="connsiteY189" fmla="*/ 365769 h 6858000"/>
              <a:gd name="connsiteX190" fmla="*/ 11704302 w 12191981"/>
              <a:gd name="connsiteY190" fmla="*/ 426729 h 6858000"/>
              <a:gd name="connsiteX191" fmla="*/ 11643342 w 12191981"/>
              <a:gd name="connsiteY191" fmla="*/ 487689 h 6858000"/>
              <a:gd name="connsiteX192" fmla="*/ 11582382 w 12191981"/>
              <a:gd name="connsiteY192" fmla="*/ 426729 h 6858000"/>
              <a:gd name="connsiteX193" fmla="*/ 11643342 w 12191981"/>
              <a:gd name="connsiteY193" fmla="*/ 365769 h 6858000"/>
              <a:gd name="connsiteX194" fmla="*/ 11887181 w 12191981"/>
              <a:gd name="connsiteY194" fmla="*/ 365769 h 6858000"/>
              <a:gd name="connsiteX195" fmla="*/ 11948141 w 12191981"/>
              <a:gd name="connsiteY195" fmla="*/ 426729 h 6858000"/>
              <a:gd name="connsiteX196" fmla="*/ 11887181 w 12191981"/>
              <a:gd name="connsiteY196" fmla="*/ 487689 h 6858000"/>
              <a:gd name="connsiteX197" fmla="*/ 11826221 w 12191981"/>
              <a:gd name="connsiteY197" fmla="*/ 426729 h 6858000"/>
              <a:gd name="connsiteX198" fmla="*/ 11887181 w 12191981"/>
              <a:gd name="connsiteY198" fmla="*/ 365769 h 6858000"/>
              <a:gd name="connsiteX199" fmla="*/ 12009102 w 12191981"/>
              <a:gd name="connsiteY199" fmla="*/ 365769 h 6858000"/>
              <a:gd name="connsiteX200" fmla="*/ 12070062 w 12191981"/>
              <a:gd name="connsiteY200" fmla="*/ 426728 h 6858000"/>
              <a:gd name="connsiteX201" fmla="*/ 12009102 w 12191981"/>
              <a:gd name="connsiteY201" fmla="*/ 487688 h 6858000"/>
              <a:gd name="connsiteX202" fmla="*/ 11948142 w 12191981"/>
              <a:gd name="connsiteY202" fmla="*/ 426728 h 6858000"/>
              <a:gd name="connsiteX203" fmla="*/ 12009102 w 12191981"/>
              <a:gd name="connsiteY203" fmla="*/ 365769 h 6858000"/>
              <a:gd name="connsiteX204" fmla="*/ 9204941 w 12191981"/>
              <a:gd name="connsiteY204" fmla="*/ 243848 h 6858000"/>
              <a:gd name="connsiteX205" fmla="*/ 9265901 w 12191981"/>
              <a:gd name="connsiteY205" fmla="*/ 304808 h 6858000"/>
              <a:gd name="connsiteX206" fmla="*/ 9204941 w 12191981"/>
              <a:gd name="connsiteY206" fmla="*/ 365768 h 6858000"/>
              <a:gd name="connsiteX207" fmla="*/ 9161836 w 12191981"/>
              <a:gd name="connsiteY207" fmla="*/ 347913 h 6858000"/>
              <a:gd name="connsiteX208" fmla="*/ 9143981 w 12191981"/>
              <a:gd name="connsiteY208" fmla="*/ 304809 h 6858000"/>
              <a:gd name="connsiteX209" fmla="*/ 9126127 w 12191981"/>
              <a:gd name="connsiteY209" fmla="*/ 347914 h 6858000"/>
              <a:gd name="connsiteX210" fmla="*/ 9083022 w 12191981"/>
              <a:gd name="connsiteY210" fmla="*/ 365768 h 6858000"/>
              <a:gd name="connsiteX211" fmla="*/ 9022062 w 12191981"/>
              <a:gd name="connsiteY211" fmla="*/ 304808 h 6858000"/>
              <a:gd name="connsiteX212" fmla="*/ 9083022 w 12191981"/>
              <a:gd name="connsiteY212" fmla="*/ 243849 h 6858000"/>
              <a:gd name="connsiteX213" fmla="*/ 9126127 w 12191981"/>
              <a:gd name="connsiteY213" fmla="*/ 261703 h 6858000"/>
              <a:gd name="connsiteX214" fmla="*/ 9143981 w 12191981"/>
              <a:gd name="connsiteY214" fmla="*/ 304807 h 6858000"/>
              <a:gd name="connsiteX215" fmla="*/ 9161836 w 12191981"/>
              <a:gd name="connsiteY215" fmla="*/ 261703 h 6858000"/>
              <a:gd name="connsiteX216" fmla="*/ 9204941 w 12191981"/>
              <a:gd name="connsiteY216" fmla="*/ 243848 h 6858000"/>
              <a:gd name="connsiteX217" fmla="*/ 7985742 w 12191981"/>
              <a:gd name="connsiteY217" fmla="*/ 243841 h 6858000"/>
              <a:gd name="connsiteX218" fmla="*/ 8046702 w 12191981"/>
              <a:gd name="connsiteY218" fmla="*/ 304801 h 6858000"/>
              <a:gd name="connsiteX219" fmla="*/ 7985742 w 12191981"/>
              <a:gd name="connsiteY219" fmla="*/ 365761 h 6858000"/>
              <a:gd name="connsiteX220" fmla="*/ 7924782 w 12191981"/>
              <a:gd name="connsiteY220" fmla="*/ 304801 h 6858000"/>
              <a:gd name="connsiteX221" fmla="*/ 7985742 w 12191981"/>
              <a:gd name="connsiteY221" fmla="*/ 243841 h 6858000"/>
              <a:gd name="connsiteX222" fmla="*/ 11765260 w 12191981"/>
              <a:gd name="connsiteY222" fmla="*/ 243840 h 6858000"/>
              <a:gd name="connsiteX223" fmla="*/ 11826220 w 12191981"/>
              <a:gd name="connsiteY223" fmla="*/ 304800 h 6858000"/>
              <a:gd name="connsiteX224" fmla="*/ 11765260 w 12191981"/>
              <a:gd name="connsiteY224" fmla="*/ 365760 h 6858000"/>
              <a:gd name="connsiteX225" fmla="*/ 11704300 w 12191981"/>
              <a:gd name="connsiteY225" fmla="*/ 304800 h 6858000"/>
              <a:gd name="connsiteX226" fmla="*/ 11765260 w 12191981"/>
              <a:gd name="connsiteY226" fmla="*/ 243840 h 6858000"/>
              <a:gd name="connsiteX227" fmla="*/ 10424141 w 12191981"/>
              <a:gd name="connsiteY227" fmla="*/ 121922 h 6858000"/>
              <a:gd name="connsiteX228" fmla="*/ 10485101 w 12191981"/>
              <a:gd name="connsiteY228" fmla="*/ 182882 h 6858000"/>
              <a:gd name="connsiteX229" fmla="*/ 10447869 w 12191981"/>
              <a:gd name="connsiteY229" fmla="*/ 239051 h 6858000"/>
              <a:gd name="connsiteX230" fmla="*/ 10424145 w 12191981"/>
              <a:gd name="connsiteY230" fmla="*/ 243841 h 6858000"/>
              <a:gd name="connsiteX231" fmla="*/ 10447869 w 12191981"/>
              <a:gd name="connsiteY231" fmla="*/ 248631 h 6858000"/>
              <a:gd name="connsiteX232" fmla="*/ 10485101 w 12191981"/>
              <a:gd name="connsiteY232" fmla="*/ 304800 h 6858000"/>
              <a:gd name="connsiteX233" fmla="*/ 10424141 w 12191981"/>
              <a:gd name="connsiteY233" fmla="*/ 365760 h 6858000"/>
              <a:gd name="connsiteX234" fmla="*/ 10363181 w 12191981"/>
              <a:gd name="connsiteY234" fmla="*/ 304800 h 6858000"/>
              <a:gd name="connsiteX235" fmla="*/ 10400413 w 12191981"/>
              <a:gd name="connsiteY235" fmla="*/ 248631 h 6858000"/>
              <a:gd name="connsiteX236" fmla="*/ 10424137 w 12191981"/>
              <a:gd name="connsiteY236" fmla="*/ 243841 h 6858000"/>
              <a:gd name="connsiteX237" fmla="*/ 10400413 w 12191981"/>
              <a:gd name="connsiteY237" fmla="*/ 239051 h 6858000"/>
              <a:gd name="connsiteX238" fmla="*/ 10363181 w 12191981"/>
              <a:gd name="connsiteY238" fmla="*/ 182882 h 6858000"/>
              <a:gd name="connsiteX239" fmla="*/ 10424141 w 12191981"/>
              <a:gd name="connsiteY239" fmla="*/ 121922 h 6858000"/>
              <a:gd name="connsiteX240" fmla="*/ 12131021 w 12191981"/>
              <a:gd name="connsiteY240" fmla="*/ 121920 h 6858000"/>
              <a:gd name="connsiteX241" fmla="*/ 12191981 w 12191981"/>
              <a:gd name="connsiteY241" fmla="*/ 182880 h 6858000"/>
              <a:gd name="connsiteX242" fmla="*/ 12131021 w 12191981"/>
              <a:gd name="connsiteY242" fmla="*/ 243840 h 6858000"/>
              <a:gd name="connsiteX243" fmla="*/ 12070061 w 12191981"/>
              <a:gd name="connsiteY243" fmla="*/ 182880 h 6858000"/>
              <a:gd name="connsiteX244" fmla="*/ 12131021 w 12191981"/>
              <a:gd name="connsiteY244" fmla="*/ 121920 h 6858000"/>
              <a:gd name="connsiteX245" fmla="*/ 7193261 w 12191981"/>
              <a:gd name="connsiteY245" fmla="*/ 60969 h 6858000"/>
              <a:gd name="connsiteX246" fmla="*/ 7175407 w 12191981"/>
              <a:gd name="connsiteY246" fmla="*/ 104073 h 6858000"/>
              <a:gd name="connsiteX247" fmla="*/ 7156030 w 12191981"/>
              <a:gd name="connsiteY247" fmla="*/ 117137 h 6858000"/>
              <a:gd name="connsiteX248" fmla="*/ 7132311 w 12191981"/>
              <a:gd name="connsiteY248" fmla="*/ 121926 h 6858000"/>
              <a:gd name="connsiteX249" fmla="*/ 7156030 w 12191981"/>
              <a:gd name="connsiteY249" fmla="*/ 126715 h 6858000"/>
              <a:gd name="connsiteX250" fmla="*/ 7182851 w 12191981"/>
              <a:gd name="connsiteY250" fmla="*/ 148801 h 6858000"/>
              <a:gd name="connsiteX251" fmla="*/ 7193261 w 12191981"/>
              <a:gd name="connsiteY251" fmla="*/ 182883 h 6858000"/>
              <a:gd name="connsiteX252" fmla="*/ 7211116 w 12191981"/>
              <a:gd name="connsiteY252" fmla="*/ 139779 h 6858000"/>
              <a:gd name="connsiteX253" fmla="*/ 7230492 w 12191981"/>
              <a:gd name="connsiteY253" fmla="*/ 126715 h 6858000"/>
              <a:gd name="connsiteX254" fmla="*/ 7254211 w 12191981"/>
              <a:gd name="connsiteY254" fmla="*/ 121926 h 6858000"/>
              <a:gd name="connsiteX255" fmla="*/ 7230492 w 12191981"/>
              <a:gd name="connsiteY255" fmla="*/ 117137 h 6858000"/>
              <a:gd name="connsiteX256" fmla="*/ 7211116 w 12191981"/>
              <a:gd name="connsiteY256" fmla="*/ 104073 h 6858000"/>
              <a:gd name="connsiteX257" fmla="*/ 8168621 w 12191981"/>
              <a:gd name="connsiteY257" fmla="*/ 60969 h 6858000"/>
              <a:gd name="connsiteX258" fmla="*/ 8150767 w 12191981"/>
              <a:gd name="connsiteY258" fmla="*/ 104072 h 6858000"/>
              <a:gd name="connsiteX259" fmla="*/ 8131390 w 12191981"/>
              <a:gd name="connsiteY259" fmla="*/ 117137 h 6858000"/>
              <a:gd name="connsiteX260" fmla="*/ 8107671 w 12191981"/>
              <a:gd name="connsiteY260" fmla="*/ 121925 h 6858000"/>
              <a:gd name="connsiteX261" fmla="*/ 8131390 w 12191981"/>
              <a:gd name="connsiteY261" fmla="*/ 126714 h 6858000"/>
              <a:gd name="connsiteX262" fmla="*/ 8158210 w 12191981"/>
              <a:gd name="connsiteY262" fmla="*/ 148800 h 6858000"/>
              <a:gd name="connsiteX263" fmla="*/ 8168621 w 12191981"/>
              <a:gd name="connsiteY263" fmla="*/ 182882 h 6858000"/>
              <a:gd name="connsiteX264" fmla="*/ 8186476 w 12191981"/>
              <a:gd name="connsiteY264" fmla="*/ 139778 h 6858000"/>
              <a:gd name="connsiteX265" fmla="*/ 8205853 w 12191981"/>
              <a:gd name="connsiteY265" fmla="*/ 126714 h 6858000"/>
              <a:gd name="connsiteX266" fmla="*/ 8229571 w 12191981"/>
              <a:gd name="connsiteY266" fmla="*/ 121925 h 6858000"/>
              <a:gd name="connsiteX267" fmla="*/ 8205853 w 12191981"/>
              <a:gd name="connsiteY267" fmla="*/ 117136 h 6858000"/>
              <a:gd name="connsiteX268" fmla="*/ 8186476 w 12191981"/>
              <a:gd name="connsiteY268" fmla="*/ 104072 h 6858000"/>
              <a:gd name="connsiteX269" fmla="*/ 9387822 w 12191981"/>
              <a:gd name="connsiteY269" fmla="*/ 60967 h 6858000"/>
              <a:gd name="connsiteX270" fmla="*/ 9369967 w 12191981"/>
              <a:gd name="connsiteY270" fmla="*/ 104071 h 6858000"/>
              <a:gd name="connsiteX271" fmla="*/ 9350591 w 12191981"/>
              <a:gd name="connsiteY271" fmla="*/ 117136 h 6858000"/>
              <a:gd name="connsiteX272" fmla="*/ 9326870 w 12191981"/>
              <a:gd name="connsiteY272" fmla="*/ 121924 h 6858000"/>
              <a:gd name="connsiteX273" fmla="*/ 9350590 w 12191981"/>
              <a:gd name="connsiteY273" fmla="*/ 126713 h 6858000"/>
              <a:gd name="connsiteX274" fmla="*/ 9377411 w 12191981"/>
              <a:gd name="connsiteY274" fmla="*/ 148800 h 6858000"/>
              <a:gd name="connsiteX275" fmla="*/ 9387822 w 12191981"/>
              <a:gd name="connsiteY275" fmla="*/ 182881 h 6858000"/>
              <a:gd name="connsiteX276" fmla="*/ 9405676 w 12191981"/>
              <a:gd name="connsiteY276" fmla="*/ 139778 h 6858000"/>
              <a:gd name="connsiteX277" fmla="*/ 9425053 w 12191981"/>
              <a:gd name="connsiteY277" fmla="*/ 126713 h 6858000"/>
              <a:gd name="connsiteX278" fmla="*/ 9448773 w 12191981"/>
              <a:gd name="connsiteY278" fmla="*/ 121924 h 6858000"/>
              <a:gd name="connsiteX279" fmla="*/ 9425053 w 12191981"/>
              <a:gd name="connsiteY279" fmla="*/ 117135 h 6858000"/>
              <a:gd name="connsiteX280" fmla="*/ 9405676 w 12191981"/>
              <a:gd name="connsiteY280" fmla="*/ 104071 h 6858000"/>
              <a:gd name="connsiteX281" fmla="*/ 10241262 w 12191981"/>
              <a:gd name="connsiteY281" fmla="*/ 60967 h 6858000"/>
              <a:gd name="connsiteX282" fmla="*/ 10223407 w 12191981"/>
              <a:gd name="connsiteY282" fmla="*/ 104071 h 6858000"/>
              <a:gd name="connsiteX283" fmla="*/ 10204030 w 12191981"/>
              <a:gd name="connsiteY283" fmla="*/ 117135 h 6858000"/>
              <a:gd name="connsiteX284" fmla="*/ 10180310 w 12191981"/>
              <a:gd name="connsiteY284" fmla="*/ 121924 h 6858000"/>
              <a:gd name="connsiteX285" fmla="*/ 10204030 w 12191981"/>
              <a:gd name="connsiteY285" fmla="*/ 126713 h 6858000"/>
              <a:gd name="connsiteX286" fmla="*/ 10230851 w 12191981"/>
              <a:gd name="connsiteY286" fmla="*/ 148799 h 6858000"/>
              <a:gd name="connsiteX287" fmla="*/ 10241262 w 12191981"/>
              <a:gd name="connsiteY287" fmla="*/ 182881 h 6858000"/>
              <a:gd name="connsiteX288" fmla="*/ 10259116 w 12191981"/>
              <a:gd name="connsiteY288" fmla="*/ 139777 h 6858000"/>
              <a:gd name="connsiteX289" fmla="*/ 10278493 w 12191981"/>
              <a:gd name="connsiteY289" fmla="*/ 126713 h 6858000"/>
              <a:gd name="connsiteX290" fmla="*/ 10302213 w 12191981"/>
              <a:gd name="connsiteY290" fmla="*/ 121924 h 6858000"/>
              <a:gd name="connsiteX291" fmla="*/ 10278492 w 12191981"/>
              <a:gd name="connsiteY291" fmla="*/ 117135 h 6858000"/>
              <a:gd name="connsiteX292" fmla="*/ 10259116 w 12191981"/>
              <a:gd name="connsiteY292" fmla="*/ 104071 h 6858000"/>
              <a:gd name="connsiteX293" fmla="*/ 10728941 w 12191981"/>
              <a:gd name="connsiteY293" fmla="*/ 60966 h 6858000"/>
              <a:gd name="connsiteX294" fmla="*/ 10711087 w 12191981"/>
              <a:gd name="connsiteY294" fmla="*/ 104070 h 6858000"/>
              <a:gd name="connsiteX295" fmla="*/ 10691710 w 12191981"/>
              <a:gd name="connsiteY295" fmla="*/ 117135 h 6858000"/>
              <a:gd name="connsiteX296" fmla="*/ 10667990 w 12191981"/>
              <a:gd name="connsiteY296" fmla="*/ 121923 h 6858000"/>
              <a:gd name="connsiteX297" fmla="*/ 10691710 w 12191981"/>
              <a:gd name="connsiteY297" fmla="*/ 126712 h 6858000"/>
              <a:gd name="connsiteX298" fmla="*/ 10718531 w 12191981"/>
              <a:gd name="connsiteY298" fmla="*/ 148799 h 6858000"/>
              <a:gd name="connsiteX299" fmla="*/ 10728942 w 12191981"/>
              <a:gd name="connsiteY299" fmla="*/ 182880 h 6858000"/>
              <a:gd name="connsiteX300" fmla="*/ 10746796 w 12191981"/>
              <a:gd name="connsiteY300" fmla="*/ 139777 h 6858000"/>
              <a:gd name="connsiteX301" fmla="*/ 10766173 w 12191981"/>
              <a:gd name="connsiteY301" fmla="*/ 126712 h 6858000"/>
              <a:gd name="connsiteX302" fmla="*/ 10789893 w 12191981"/>
              <a:gd name="connsiteY302" fmla="*/ 121923 h 6858000"/>
              <a:gd name="connsiteX303" fmla="*/ 10766172 w 12191981"/>
              <a:gd name="connsiteY303" fmla="*/ 117134 h 6858000"/>
              <a:gd name="connsiteX304" fmla="*/ 10746796 w 12191981"/>
              <a:gd name="connsiteY304" fmla="*/ 104070 h 6858000"/>
              <a:gd name="connsiteX305" fmla="*/ 426721 w 12191981"/>
              <a:gd name="connsiteY305" fmla="*/ 10 h 6858000"/>
              <a:gd name="connsiteX306" fmla="*/ 487680 w 12191981"/>
              <a:gd name="connsiteY306" fmla="*/ 60970 h 6858000"/>
              <a:gd name="connsiteX307" fmla="*/ 426721 w 12191981"/>
              <a:gd name="connsiteY307" fmla="*/ 121930 h 6858000"/>
              <a:gd name="connsiteX308" fmla="*/ 383615 w 12191981"/>
              <a:gd name="connsiteY308" fmla="*/ 104076 h 6858000"/>
              <a:gd name="connsiteX309" fmla="*/ 365761 w 12191981"/>
              <a:gd name="connsiteY309" fmla="*/ 60971 h 6858000"/>
              <a:gd name="connsiteX310" fmla="*/ 347906 w 12191981"/>
              <a:gd name="connsiteY310" fmla="*/ 104076 h 6858000"/>
              <a:gd name="connsiteX311" fmla="*/ 328529 w 12191981"/>
              <a:gd name="connsiteY311" fmla="*/ 117140 h 6858000"/>
              <a:gd name="connsiteX312" fmla="*/ 304801 w 12191981"/>
              <a:gd name="connsiteY312" fmla="*/ 121930 h 6858000"/>
              <a:gd name="connsiteX313" fmla="*/ 328529 w 12191981"/>
              <a:gd name="connsiteY313" fmla="*/ 126721 h 6858000"/>
              <a:gd name="connsiteX314" fmla="*/ 365760 w 12191981"/>
              <a:gd name="connsiteY314" fmla="*/ 182890 h 6858000"/>
              <a:gd name="connsiteX315" fmla="*/ 328529 w 12191981"/>
              <a:gd name="connsiteY315" fmla="*/ 239060 h 6858000"/>
              <a:gd name="connsiteX316" fmla="*/ 304801 w 12191981"/>
              <a:gd name="connsiteY316" fmla="*/ 243850 h 6858000"/>
              <a:gd name="connsiteX317" fmla="*/ 328528 w 12191981"/>
              <a:gd name="connsiteY317" fmla="*/ 248640 h 6858000"/>
              <a:gd name="connsiteX318" fmla="*/ 365760 w 12191981"/>
              <a:gd name="connsiteY318" fmla="*/ 304810 h 6858000"/>
              <a:gd name="connsiteX319" fmla="*/ 304800 w 12191981"/>
              <a:gd name="connsiteY319" fmla="*/ 365770 h 6858000"/>
              <a:gd name="connsiteX320" fmla="*/ 261695 w 12191981"/>
              <a:gd name="connsiteY320" fmla="*/ 347915 h 6858000"/>
              <a:gd name="connsiteX321" fmla="*/ 243840 w 12191981"/>
              <a:gd name="connsiteY321" fmla="*/ 304810 h 6858000"/>
              <a:gd name="connsiteX322" fmla="*/ 225985 w 12191981"/>
              <a:gd name="connsiteY322" fmla="*/ 347915 h 6858000"/>
              <a:gd name="connsiteX323" fmla="*/ 206608 w 12191981"/>
              <a:gd name="connsiteY323" fmla="*/ 360979 h 6858000"/>
              <a:gd name="connsiteX324" fmla="*/ 182880 w 12191981"/>
              <a:gd name="connsiteY324" fmla="*/ 365770 h 6858000"/>
              <a:gd name="connsiteX325" fmla="*/ 206608 w 12191981"/>
              <a:gd name="connsiteY325" fmla="*/ 370560 h 6858000"/>
              <a:gd name="connsiteX326" fmla="*/ 243840 w 12191981"/>
              <a:gd name="connsiteY326" fmla="*/ 426730 h 6858000"/>
              <a:gd name="connsiteX327" fmla="*/ 182880 w 12191981"/>
              <a:gd name="connsiteY327" fmla="*/ 487689 h 6858000"/>
              <a:gd name="connsiteX328" fmla="*/ 121920 w 12191981"/>
              <a:gd name="connsiteY328" fmla="*/ 426730 h 6858000"/>
              <a:gd name="connsiteX329" fmla="*/ 159152 w 12191981"/>
              <a:gd name="connsiteY329" fmla="*/ 370560 h 6858000"/>
              <a:gd name="connsiteX330" fmla="*/ 182879 w 12191981"/>
              <a:gd name="connsiteY330" fmla="*/ 365770 h 6858000"/>
              <a:gd name="connsiteX331" fmla="*/ 159152 w 12191981"/>
              <a:gd name="connsiteY331" fmla="*/ 360979 h 6858000"/>
              <a:gd name="connsiteX332" fmla="*/ 139775 w 12191981"/>
              <a:gd name="connsiteY332" fmla="*/ 347915 h 6858000"/>
              <a:gd name="connsiteX333" fmla="*/ 121920 w 12191981"/>
              <a:gd name="connsiteY333" fmla="*/ 304810 h 6858000"/>
              <a:gd name="connsiteX334" fmla="*/ 104066 w 12191981"/>
              <a:gd name="connsiteY334" fmla="*/ 347915 h 6858000"/>
              <a:gd name="connsiteX335" fmla="*/ 84689 w 12191981"/>
              <a:gd name="connsiteY335" fmla="*/ 360979 h 6858000"/>
              <a:gd name="connsiteX336" fmla="*/ 60961 w 12191981"/>
              <a:gd name="connsiteY336" fmla="*/ 365770 h 6858000"/>
              <a:gd name="connsiteX337" fmla="*/ 84688 w 12191981"/>
              <a:gd name="connsiteY337" fmla="*/ 370560 h 6858000"/>
              <a:gd name="connsiteX338" fmla="*/ 121919 w 12191981"/>
              <a:gd name="connsiteY338" fmla="*/ 426729 h 6858000"/>
              <a:gd name="connsiteX339" fmla="*/ 60959 w 12191981"/>
              <a:gd name="connsiteY339" fmla="*/ 487689 h 6858000"/>
              <a:gd name="connsiteX340" fmla="*/ 0 w 12191981"/>
              <a:gd name="connsiteY340" fmla="*/ 426729 h 6858000"/>
              <a:gd name="connsiteX341" fmla="*/ 37231 w 12191981"/>
              <a:gd name="connsiteY341" fmla="*/ 370560 h 6858000"/>
              <a:gd name="connsiteX342" fmla="*/ 60959 w 12191981"/>
              <a:gd name="connsiteY342" fmla="*/ 365770 h 6858000"/>
              <a:gd name="connsiteX343" fmla="*/ 37232 w 12191981"/>
              <a:gd name="connsiteY343" fmla="*/ 360979 h 6858000"/>
              <a:gd name="connsiteX344" fmla="*/ 1 w 12191981"/>
              <a:gd name="connsiteY344" fmla="*/ 304810 h 6858000"/>
              <a:gd name="connsiteX345" fmla="*/ 37232 w 12191981"/>
              <a:gd name="connsiteY345" fmla="*/ 248640 h 6858000"/>
              <a:gd name="connsiteX346" fmla="*/ 60960 w 12191981"/>
              <a:gd name="connsiteY346" fmla="*/ 243850 h 6858000"/>
              <a:gd name="connsiteX347" fmla="*/ 37233 w 12191981"/>
              <a:gd name="connsiteY347" fmla="*/ 239060 h 6858000"/>
              <a:gd name="connsiteX348" fmla="*/ 1 w 12191981"/>
              <a:gd name="connsiteY348" fmla="*/ 182890 h 6858000"/>
              <a:gd name="connsiteX349" fmla="*/ 60961 w 12191981"/>
              <a:gd name="connsiteY349" fmla="*/ 121930 h 6858000"/>
              <a:gd name="connsiteX350" fmla="*/ 121921 w 12191981"/>
              <a:gd name="connsiteY350" fmla="*/ 182890 h 6858000"/>
              <a:gd name="connsiteX351" fmla="*/ 84689 w 12191981"/>
              <a:gd name="connsiteY351" fmla="*/ 239060 h 6858000"/>
              <a:gd name="connsiteX352" fmla="*/ 60961 w 12191981"/>
              <a:gd name="connsiteY352" fmla="*/ 243850 h 6858000"/>
              <a:gd name="connsiteX353" fmla="*/ 84689 w 12191981"/>
              <a:gd name="connsiteY353" fmla="*/ 248640 h 6858000"/>
              <a:gd name="connsiteX354" fmla="*/ 111509 w 12191981"/>
              <a:gd name="connsiteY354" fmla="*/ 270727 h 6858000"/>
              <a:gd name="connsiteX355" fmla="*/ 121920 w 12191981"/>
              <a:gd name="connsiteY355" fmla="*/ 304810 h 6858000"/>
              <a:gd name="connsiteX356" fmla="*/ 139775 w 12191981"/>
              <a:gd name="connsiteY356" fmla="*/ 261705 h 6858000"/>
              <a:gd name="connsiteX357" fmla="*/ 182880 w 12191981"/>
              <a:gd name="connsiteY357" fmla="*/ 243850 h 6858000"/>
              <a:gd name="connsiteX358" fmla="*/ 225985 w 12191981"/>
              <a:gd name="connsiteY358" fmla="*/ 261705 h 6858000"/>
              <a:gd name="connsiteX359" fmla="*/ 243840 w 12191981"/>
              <a:gd name="connsiteY359" fmla="*/ 304810 h 6858000"/>
              <a:gd name="connsiteX360" fmla="*/ 261695 w 12191981"/>
              <a:gd name="connsiteY360" fmla="*/ 261705 h 6858000"/>
              <a:gd name="connsiteX361" fmla="*/ 281071 w 12191981"/>
              <a:gd name="connsiteY361" fmla="*/ 248640 h 6858000"/>
              <a:gd name="connsiteX362" fmla="*/ 304799 w 12191981"/>
              <a:gd name="connsiteY362" fmla="*/ 243850 h 6858000"/>
              <a:gd name="connsiteX363" fmla="*/ 281072 w 12191981"/>
              <a:gd name="connsiteY363" fmla="*/ 239060 h 6858000"/>
              <a:gd name="connsiteX364" fmla="*/ 243840 w 12191981"/>
              <a:gd name="connsiteY364" fmla="*/ 182890 h 6858000"/>
              <a:gd name="connsiteX365" fmla="*/ 281072 w 12191981"/>
              <a:gd name="connsiteY365" fmla="*/ 126721 h 6858000"/>
              <a:gd name="connsiteX366" fmla="*/ 304800 w 12191981"/>
              <a:gd name="connsiteY366" fmla="*/ 121930 h 6858000"/>
              <a:gd name="connsiteX367" fmla="*/ 281073 w 12191981"/>
              <a:gd name="connsiteY367" fmla="*/ 117140 h 6858000"/>
              <a:gd name="connsiteX368" fmla="*/ 261696 w 12191981"/>
              <a:gd name="connsiteY368" fmla="*/ 104076 h 6858000"/>
              <a:gd name="connsiteX369" fmla="*/ 243841 w 12191981"/>
              <a:gd name="connsiteY369" fmla="*/ 60971 h 6858000"/>
              <a:gd name="connsiteX370" fmla="*/ 225986 w 12191981"/>
              <a:gd name="connsiteY370" fmla="*/ 104076 h 6858000"/>
              <a:gd name="connsiteX371" fmla="*/ 182881 w 12191981"/>
              <a:gd name="connsiteY371" fmla="*/ 121931 h 6858000"/>
              <a:gd name="connsiteX372" fmla="*/ 121921 w 12191981"/>
              <a:gd name="connsiteY372" fmla="*/ 60971 h 6858000"/>
              <a:gd name="connsiteX373" fmla="*/ 182881 w 12191981"/>
              <a:gd name="connsiteY373" fmla="*/ 11 h 6858000"/>
              <a:gd name="connsiteX374" fmla="*/ 225986 w 12191981"/>
              <a:gd name="connsiteY374" fmla="*/ 17866 h 6858000"/>
              <a:gd name="connsiteX375" fmla="*/ 243841 w 12191981"/>
              <a:gd name="connsiteY375" fmla="*/ 60970 h 6858000"/>
              <a:gd name="connsiteX376" fmla="*/ 261696 w 12191981"/>
              <a:gd name="connsiteY376" fmla="*/ 17865 h 6858000"/>
              <a:gd name="connsiteX377" fmla="*/ 304801 w 12191981"/>
              <a:gd name="connsiteY377" fmla="*/ 11 h 6858000"/>
              <a:gd name="connsiteX378" fmla="*/ 347906 w 12191981"/>
              <a:gd name="connsiteY378" fmla="*/ 17865 h 6858000"/>
              <a:gd name="connsiteX379" fmla="*/ 365761 w 12191981"/>
              <a:gd name="connsiteY379" fmla="*/ 60970 h 6858000"/>
              <a:gd name="connsiteX380" fmla="*/ 383615 w 12191981"/>
              <a:gd name="connsiteY380" fmla="*/ 17865 h 6858000"/>
              <a:gd name="connsiteX381" fmla="*/ 426721 w 12191981"/>
              <a:gd name="connsiteY381" fmla="*/ 10 h 6858000"/>
              <a:gd name="connsiteX382" fmla="*/ 6644622 w 12191981"/>
              <a:gd name="connsiteY382" fmla="*/ 8 h 6858000"/>
              <a:gd name="connsiteX383" fmla="*/ 6705582 w 12191981"/>
              <a:gd name="connsiteY383" fmla="*/ 60968 h 6858000"/>
              <a:gd name="connsiteX384" fmla="*/ 6644622 w 12191981"/>
              <a:gd name="connsiteY384" fmla="*/ 121928 h 6858000"/>
              <a:gd name="connsiteX385" fmla="*/ 6583662 w 12191981"/>
              <a:gd name="connsiteY385" fmla="*/ 60968 h 6858000"/>
              <a:gd name="connsiteX386" fmla="*/ 6644622 w 12191981"/>
              <a:gd name="connsiteY386" fmla="*/ 8 h 6858000"/>
              <a:gd name="connsiteX387" fmla="*/ 6888461 w 12191981"/>
              <a:gd name="connsiteY387" fmla="*/ 8 h 6858000"/>
              <a:gd name="connsiteX388" fmla="*/ 6949421 w 12191981"/>
              <a:gd name="connsiteY388" fmla="*/ 60968 h 6858000"/>
              <a:gd name="connsiteX389" fmla="*/ 6888461 w 12191981"/>
              <a:gd name="connsiteY389" fmla="*/ 121928 h 6858000"/>
              <a:gd name="connsiteX390" fmla="*/ 6845356 w 12191981"/>
              <a:gd name="connsiteY390" fmla="*/ 104073 h 6858000"/>
              <a:gd name="connsiteX391" fmla="*/ 6827502 w 12191981"/>
              <a:gd name="connsiteY391" fmla="*/ 60971 h 6858000"/>
              <a:gd name="connsiteX392" fmla="*/ 6809648 w 12191981"/>
              <a:gd name="connsiteY392" fmla="*/ 104073 h 6858000"/>
              <a:gd name="connsiteX393" fmla="*/ 6766543 w 12191981"/>
              <a:gd name="connsiteY393" fmla="*/ 121928 h 6858000"/>
              <a:gd name="connsiteX394" fmla="*/ 6705583 w 12191981"/>
              <a:gd name="connsiteY394" fmla="*/ 60968 h 6858000"/>
              <a:gd name="connsiteX395" fmla="*/ 6766543 w 12191981"/>
              <a:gd name="connsiteY395" fmla="*/ 8 h 6858000"/>
              <a:gd name="connsiteX396" fmla="*/ 6809648 w 12191981"/>
              <a:gd name="connsiteY396" fmla="*/ 17863 h 6858000"/>
              <a:gd name="connsiteX397" fmla="*/ 6827502 w 12191981"/>
              <a:gd name="connsiteY397" fmla="*/ 60966 h 6858000"/>
              <a:gd name="connsiteX398" fmla="*/ 6845356 w 12191981"/>
              <a:gd name="connsiteY398" fmla="*/ 17863 h 6858000"/>
              <a:gd name="connsiteX399" fmla="*/ 6888461 w 12191981"/>
              <a:gd name="connsiteY399" fmla="*/ 8 h 6858000"/>
              <a:gd name="connsiteX400" fmla="*/ 7010381 w 12191981"/>
              <a:gd name="connsiteY400" fmla="*/ 8 h 6858000"/>
              <a:gd name="connsiteX401" fmla="*/ 7071341 w 12191981"/>
              <a:gd name="connsiteY401" fmla="*/ 60968 h 6858000"/>
              <a:gd name="connsiteX402" fmla="*/ 7034109 w 12191981"/>
              <a:gd name="connsiteY402" fmla="*/ 117137 h 6858000"/>
              <a:gd name="connsiteX403" fmla="*/ 7010390 w 12191981"/>
              <a:gd name="connsiteY403" fmla="*/ 121926 h 6858000"/>
              <a:gd name="connsiteX404" fmla="*/ 7034109 w 12191981"/>
              <a:gd name="connsiteY404" fmla="*/ 126715 h 6858000"/>
              <a:gd name="connsiteX405" fmla="*/ 7071341 w 12191981"/>
              <a:gd name="connsiteY405" fmla="*/ 182884 h 6858000"/>
              <a:gd name="connsiteX406" fmla="*/ 7010381 w 12191981"/>
              <a:gd name="connsiteY406" fmla="*/ 243844 h 6858000"/>
              <a:gd name="connsiteX407" fmla="*/ 6949421 w 12191981"/>
              <a:gd name="connsiteY407" fmla="*/ 182884 h 6858000"/>
              <a:gd name="connsiteX408" fmla="*/ 6986652 w 12191981"/>
              <a:gd name="connsiteY408" fmla="*/ 126715 h 6858000"/>
              <a:gd name="connsiteX409" fmla="*/ 7010371 w 12191981"/>
              <a:gd name="connsiteY409" fmla="*/ 121926 h 6858000"/>
              <a:gd name="connsiteX410" fmla="*/ 6986652 w 12191981"/>
              <a:gd name="connsiteY410" fmla="*/ 117137 h 6858000"/>
              <a:gd name="connsiteX411" fmla="*/ 6949421 w 12191981"/>
              <a:gd name="connsiteY411" fmla="*/ 60968 h 6858000"/>
              <a:gd name="connsiteX412" fmla="*/ 7010381 w 12191981"/>
              <a:gd name="connsiteY412" fmla="*/ 8 h 6858000"/>
              <a:gd name="connsiteX413" fmla="*/ 7254221 w 12191981"/>
              <a:gd name="connsiteY413" fmla="*/ 8 h 6858000"/>
              <a:gd name="connsiteX414" fmla="*/ 7315181 w 12191981"/>
              <a:gd name="connsiteY414" fmla="*/ 60968 h 6858000"/>
              <a:gd name="connsiteX415" fmla="*/ 7277949 w 12191981"/>
              <a:gd name="connsiteY415" fmla="*/ 117137 h 6858000"/>
              <a:gd name="connsiteX416" fmla="*/ 7254230 w 12191981"/>
              <a:gd name="connsiteY416" fmla="*/ 121926 h 6858000"/>
              <a:gd name="connsiteX417" fmla="*/ 7277949 w 12191981"/>
              <a:gd name="connsiteY417" fmla="*/ 126715 h 6858000"/>
              <a:gd name="connsiteX418" fmla="*/ 7315181 w 12191981"/>
              <a:gd name="connsiteY418" fmla="*/ 182884 h 6858000"/>
              <a:gd name="connsiteX419" fmla="*/ 7277949 w 12191981"/>
              <a:gd name="connsiteY419" fmla="*/ 239053 h 6858000"/>
              <a:gd name="connsiteX420" fmla="*/ 7254227 w 12191981"/>
              <a:gd name="connsiteY420" fmla="*/ 243843 h 6858000"/>
              <a:gd name="connsiteX421" fmla="*/ 7277949 w 12191981"/>
              <a:gd name="connsiteY421" fmla="*/ 248632 h 6858000"/>
              <a:gd name="connsiteX422" fmla="*/ 7315181 w 12191981"/>
              <a:gd name="connsiteY422" fmla="*/ 304801 h 6858000"/>
              <a:gd name="connsiteX423" fmla="*/ 7254221 w 12191981"/>
              <a:gd name="connsiteY423" fmla="*/ 365761 h 6858000"/>
              <a:gd name="connsiteX424" fmla="*/ 7193261 w 12191981"/>
              <a:gd name="connsiteY424" fmla="*/ 304801 h 6858000"/>
              <a:gd name="connsiteX425" fmla="*/ 7230492 w 12191981"/>
              <a:gd name="connsiteY425" fmla="*/ 248632 h 6858000"/>
              <a:gd name="connsiteX426" fmla="*/ 7254214 w 12191981"/>
              <a:gd name="connsiteY426" fmla="*/ 243843 h 6858000"/>
              <a:gd name="connsiteX427" fmla="*/ 7230492 w 12191981"/>
              <a:gd name="connsiteY427" fmla="*/ 239053 h 6858000"/>
              <a:gd name="connsiteX428" fmla="*/ 7211116 w 12191981"/>
              <a:gd name="connsiteY428" fmla="*/ 225989 h 6858000"/>
              <a:gd name="connsiteX429" fmla="*/ 7193261 w 12191981"/>
              <a:gd name="connsiteY429" fmla="*/ 182885 h 6858000"/>
              <a:gd name="connsiteX430" fmla="*/ 7175407 w 12191981"/>
              <a:gd name="connsiteY430" fmla="*/ 225989 h 6858000"/>
              <a:gd name="connsiteX431" fmla="*/ 7132302 w 12191981"/>
              <a:gd name="connsiteY431" fmla="*/ 243844 h 6858000"/>
              <a:gd name="connsiteX432" fmla="*/ 7071342 w 12191981"/>
              <a:gd name="connsiteY432" fmla="*/ 182884 h 6858000"/>
              <a:gd name="connsiteX433" fmla="*/ 7108574 w 12191981"/>
              <a:gd name="connsiteY433" fmla="*/ 126715 h 6858000"/>
              <a:gd name="connsiteX434" fmla="*/ 7132292 w 12191981"/>
              <a:gd name="connsiteY434" fmla="*/ 121926 h 6858000"/>
              <a:gd name="connsiteX435" fmla="*/ 7108574 w 12191981"/>
              <a:gd name="connsiteY435" fmla="*/ 117137 h 6858000"/>
              <a:gd name="connsiteX436" fmla="*/ 7071342 w 12191981"/>
              <a:gd name="connsiteY436" fmla="*/ 60968 h 6858000"/>
              <a:gd name="connsiteX437" fmla="*/ 7132302 w 12191981"/>
              <a:gd name="connsiteY437" fmla="*/ 8 h 6858000"/>
              <a:gd name="connsiteX438" fmla="*/ 7175407 w 12191981"/>
              <a:gd name="connsiteY438" fmla="*/ 17863 h 6858000"/>
              <a:gd name="connsiteX439" fmla="*/ 7193261 w 12191981"/>
              <a:gd name="connsiteY439" fmla="*/ 60967 h 6858000"/>
              <a:gd name="connsiteX440" fmla="*/ 7211116 w 12191981"/>
              <a:gd name="connsiteY440" fmla="*/ 17863 h 6858000"/>
              <a:gd name="connsiteX441" fmla="*/ 7254221 w 12191981"/>
              <a:gd name="connsiteY441" fmla="*/ 8 h 6858000"/>
              <a:gd name="connsiteX442" fmla="*/ 7376141 w 12191981"/>
              <a:gd name="connsiteY442" fmla="*/ 8 h 6858000"/>
              <a:gd name="connsiteX443" fmla="*/ 7437101 w 12191981"/>
              <a:gd name="connsiteY443" fmla="*/ 60968 h 6858000"/>
              <a:gd name="connsiteX444" fmla="*/ 7399869 w 12191981"/>
              <a:gd name="connsiteY444" fmla="*/ 117137 h 6858000"/>
              <a:gd name="connsiteX445" fmla="*/ 7376150 w 12191981"/>
              <a:gd name="connsiteY445" fmla="*/ 121926 h 6858000"/>
              <a:gd name="connsiteX446" fmla="*/ 7399869 w 12191981"/>
              <a:gd name="connsiteY446" fmla="*/ 126714 h 6858000"/>
              <a:gd name="connsiteX447" fmla="*/ 7437101 w 12191981"/>
              <a:gd name="connsiteY447" fmla="*/ 182884 h 6858000"/>
              <a:gd name="connsiteX448" fmla="*/ 7399869 w 12191981"/>
              <a:gd name="connsiteY448" fmla="*/ 239053 h 6858000"/>
              <a:gd name="connsiteX449" fmla="*/ 7376147 w 12191981"/>
              <a:gd name="connsiteY449" fmla="*/ 243843 h 6858000"/>
              <a:gd name="connsiteX450" fmla="*/ 7399869 w 12191981"/>
              <a:gd name="connsiteY450" fmla="*/ 248632 h 6858000"/>
              <a:gd name="connsiteX451" fmla="*/ 7437101 w 12191981"/>
              <a:gd name="connsiteY451" fmla="*/ 304801 h 6858000"/>
              <a:gd name="connsiteX452" fmla="*/ 7376141 w 12191981"/>
              <a:gd name="connsiteY452" fmla="*/ 365761 h 6858000"/>
              <a:gd name="connsiteX453" fmla="*/ 7315181 w 12191981"/>
              <a:gd name="connsiteY453" fmla="*/ 304801 h 6858000"/>
              <a:gd name="connsiteX454" fmla="*/ 7352412 w 12191981"/>
              <a:gd name="connsiteY454" fmla="*/ 248632 h 6858000"/>
              <a:gd name="connsiteX455" fmla="*/ 7376134 w 12191981"/>
              <a:gd name="connsiteY455" fmla="*/ 243843 h 6858000"/>
              <a:gd name="connsiteX456" fmla="*/ 7352412 w 12191981"/>
              <a:gd name="connsiteY456" fmla="*/ 239053 h 6858000"/>
              <a:gd name="connsiteX457" fmla="*/ 7315181 w 12191981"/>
              <a:gd name="connsiteY457" fmla="*/ 182884 h 6858000"/>
              <a:gd name="connsiteX458" fmla="*/ 7352412 w 12191981"/>
              <a:gd name="connsiteY458" fmla="*/ 126714 h 6858000"/>
              <a:gd name="connsiteX459" fmla="*/ 7376131 w 12191981"/>
              <a:gd name="connsiteY459" fmla="*/ 121926 h 6858000"/>
              <a:gd name="connsiteX460" fmla="*/ 7352412 w 12191981"/>
              <a:gd name="connsiteY460" fmla="*/ 117137 h 6858000"/>
              <a:gd name="connsiteX461" fmla="*/ 7315181 w 12191981"/>
              <a:gd name="connsiteY461" fmla="*/ 60968 h 6858000"/>
              <a:gd name="connsiteX462" fmla="*/ 7376141 w 12191981"/>
              <a:gd name="connsiteY462" fmla="*/ 8 h 6858000"/>
              <a:gd name="connsiteX463" fmla="*/ 7498061 w 12191981"/>
              <a:gd name="connsiteY463" fmla="*/ 8 h 6858000"/>
              <a:gd name="connsiteX464" fmla="*/ 7559021 w 12191981"/>
              <a:gd name="connsiteY464" fmla="*/ 60968 h 6858000"/>
              <a:gd name="connsiteX465" fmla="*/ 7521789 w 12191981"/>
              <a:gd name="connsiteY465" fmla="*/ 117137 h 6858000"/>
              <a:gd name="connsiteX466" fmla="*/ 7498070 w 12191981"/>
              <a:gd name="connsiteY466" fmla="*/ 121926 h 6858000"/>
              <a:gd name="connsiteX467" fmla="*/ 7521789 w 12191981"/>
              <a:gd name="connsiteY467" fmla="*/ 126714 h 6858000"/>
              <a:gd name="connsiteX468" fmla="*/ 7559021 w 12191981"/>
              <a:gd name="connsiteY468" fmla="*/ 182884 h 6858000"/>
              <a:gd name="connsiteX469" fmla="*/ 7498061 w 12191981"/>
              <a:gd name="connsiteY469" fmla="*/ 243844 h 6858000"/>
              <a:gd name="connsiteX470" fmla="*/ 7437101 w 12191981"/>
              <a:gd name="connsiteY470" fmla="*/ 182884 h 6858000"/>
              <a:gd name="connsiteX471" fmla="*/ 7474333 w 12191981"/>
              <a:gd name="connsiteY471" fmla="*/ 126714 h 6858000"/>
              <a:gd name="connsiteX472" fmla="*/ 7498051 w 12191981"/>
              <a:gd name="connsiteY472" fmla="*/ 121926 h 6858000"/>
              <a:gd name="connsiteX473" fmla="*/ 7474333 w 12191981"/>
              <a:gd name="connsiteY473" fmla="*/ 117137 h 6858000"/>
              <a:gd name="connsiteX474" fmla="*/ 7437101 w 12191981"/>
              <a:gd name="connsiteY474" fmla="*/ 60968 h 6858000"/>
              <a:gd name="connsiteX475" fmla="*/ 7498061 w 12191981"/>
              <a:gd name="connsiteY475" fmla="*/ 8 h 6858000"/>
              <a:gd name="connsiteX476" fmla="*/ 7741901 w 12191981"/>
              <a:gd name="connsiteY476" fmla="*/ 8 h 6858000"/>
              <a:gd name="connsiteX477" fmla="*/ 7802861 w 12191981"/>
              <a:gd name="connsiteY477" fmla="*/ 60968 h 6858000"/>
              <a:gd name="connsiteX478" fmla="*/ 7765629 w 12191981"/>
              <a:gd name="connsiteY478" fmla="*/ 117137 h 6858000"/>
              <a:gd name="connsiteX479" fmla="*/ 7741910 w 12191981"/>
              <a:gd name="connsiteY479" fmla="*/ 121926 h 6858000"/>
              <a:gd name="connsiteX480" fmla="*/ 7765629 w 12191981"/>
              <a:gd name="connsiteY480" fmla="*/ 126714 h 6858000"/>
              <a:gd name="connsiteX481" fmla="*/ 7802861 w 12191981"/>
              <a:gd name="connsiteY481" fmla="*/ 182884 h 6858000"/>
              <a:gd name="connsiteX482" fmla="*/ 7741901 w 12191981"/>
              <a:gd name="connsiteY482" fmla="*/ 243843 h 6858000"/>
              <a:gd name="connsiteX483" fmla="*/ 7698795 w 12191981"/>
              <a:gd name="connsiteY483" fmla="*/ 225989 h 6858000"/>
              <a:gd name="connsiteX484" fmla="*/ 7680941 w 12191981"/>
              <a:gd name="connsiteY484" fmla="*/ 182885 h 6858000"/>
              <a:gd name="connsiteX485" fmla="*/ 7663087 w 12191981"/>
              <a:gd name="connsiteY485" fmla="*/ 225989 h 6858000"/>
              <a:gd name="connsiteX486" fmla="*/ 7643710 w 12191981"/>
              <a:gd name="connsiteY486" fmla="*/ 239053 h 6858000"/>
              <a:gd name="connsiteX487" fmla="*/ 7619988 w 12191981"/>
              <a:gd name="connsiteY487" fmla="*/ 243842 h 6858000"/>
              <a:gd name="connsiteX488" fmla="*/ 7643710 w 12191981"/>
              <a:gd name="connsiteY488" fmla="*/ 248632 h 6858000"/>
              <a:gd name="connsiteX489" fmla="*/ 7680942 w 12191981"/>
              <a:gd name="connsiteY489" fmla="*/ 304801 h 6858000"/>
              <a:gd name="connsiteX490" fmla="*/ 7643710 w 12191981"/>
              <a:gd name="connsiteY490" fmla="*/ 360970 h 6858000"/>
              <a:gd name="connsiteX491" fmla="*/ 7619984 w 12191981"/>
              <a:gd name="connsiteY491" fmla="*/ 365761 h 6858000"/>
              <a:gd name="connsiteX492" fmla="*/ 7643710 w 12191981"/>
              <a:gd name="connsiteY492" fmla="*/ 370551 h 6858000"/>
              <a:gd name="connsiteX493" fmla="*/ 7670531 w 12191981"/>
              <a:gd name="connsiteY493" fmla="*/ 392637 h 6858000"/>
              <a:gd name="connsiteX494" fmla="*/ 7680941 w 12191981"/>
              <a:gd name="connsiteY494" fmla="*/ 426719 h 6858000"/>
              <a:gd name="connsiteX495" fmla="*/ 7698796 w 12191981"/>
              <a:gd name="connsiteY495" fmla="*/ 383615 h 6858000"/>
              <a:gd name="connsiteX496" fmla="*/ 7741901 w 12191981"/>
              <a:gd name="connsiteY496" fmla="*/ 365760 h 6858000"/>
              <a:gd name="connsiteX497" fmla="*/ 7802861 w 12191981"/>
              <a:gd name="connsiteY497" fmla="*/ 426720 h 6858000"/>
              <a:gd name="connsiteX498" fmla="*/ 7741901 w 12191981"/>
              <a:gd name="connsiteY498" fmla="*/ 487680 h 6858000"/>
              <a:gd name="connsiteX499" fmla="*/ 7698796 w 12191981"/>
              <a:gd name="connsiteY499" fmla="*/ 469825 h 6858000"/>
              <a:gd name="connsiteX500" fmla="*/ 7680941 w 12191981"/>
              <a:gd name="connsiteY500" fmla="*/ 426721 h 6858000"/>
              <a:gd name="connsiteX501" fmla="*/ 7663087 w 12191981"/>
              <a:gd name="connsiteY501" fmla="*/ 469825 h 6858000"/>
              <a:gd name="connsiteX502" fmla="*/ 7619982 w 12191981"/>
              <a:gd name="connsiteY502" fmla="*/ 487680 h 6858000"/>
              <a:gd name="connsiteX503" fmla="*/ 7559022 w 12191981"/>
              <a:gd name="connsiteY503" fmla="*/ 426720 h 6858000"/>
              <a:gd name="connsiteX504" fmla="*/ 7596253 w 12191981"/>
              <a:gd name="connsiteY504" fmla="*/ 370551 h 6858000"/>
              <a:gd name="connsiteX505" fmla="*/ 7619980 w 12191981"/>
              <a:gd name="connsiteY505" fmla="*/ 365761 h 6858000"/>
              <a:gd name="connsiteX506" fmla="*/ 7596253 w 12191981"/>
              <a:gd name="connsiteY506" fmla="*/ 360970 h 6858000"/>
              <a:gd name="connsiteX507" fmla="*/ 7559022 w 12191981"/>
              <a:gd name="connsiteY507" fmla="*/ 304801 h 6858000"/>
              <a:gd name="connsiteX508" fmla="*/ 7596253 w 12191981"/>
              <a:gd name="connsiteY508" fmla="*/ 248632 h 6858000"/>
              <a:gd name="connsiteX509" fmla="*/ 7619975 w 12191981"/>
              <a:gd name="connsiteY509" fmla="*/ 243842 h 6858000"/>
              <a:gd name="connsiteX510" fmla="*/ 7596253 w 12191981"/>
              <a:gd name="connsiteY510" fmla="*/ 239053 h 6858000"/>
              <a:gd name="connsiteX511" fmla="*/ 7559022 w 12191981"/>
              <a:gd name="connsiteY511" fmla="*/ 182884 h 6858000"/>
              <a:gd name="connsiteX512" fmla="*/ 7619982 w 12191981"/>
              <a:gd name="connsiteY512" fmla="*/ 121924 h 6858000"/>
              <a:gd name="connsiteX513" fmla="*/ 7663087 w 12191981"/>
              <a:gd name="connsiteY513" fmla="*/ 139779 h 6858000"/>
              <a:gd name="connsiteX514" fmla="*/ 7680941 w 12191981"/>
              <a:gd name="connsiteY514" fmla="*/ 182882 h 6858000"/>
              <a:gd name="connsiteX515" fmla="*/ 7698795 w 12191981"/>
              <a:gd name="connsiteY515" fmla="*/ 139779 h 6858000"/>
              <a:gd name="connsiteX516" fmla="*/ 7718172 w 12191981"/>
              <a:gd name="connsiteY516" fmla="*/ 126714 h 6858000"/>
              <a:gd name="connsiteX517" fmla="*/ 7741891 w 12191981"/>
              <a:gd name="connsiteY517" fmla="*/ 121926 h 6858000"/>
              <a:gd name="connsiteX518" fmla="*/ 7718172 w 12191981"/>
              <a:gd name="connsiteY518" fmla="*/ 117137 h 6858000"/>
              <a:gd name="connsiteX519" fmla="*/ 7680941 w 12191981"/>
              <a:gd name="connsiteY519" fmla="*/ 60968 h 6858000"/>
              <a:gd name="connsiteX520" fmla="*/ 7741901 w 12191981"/>
              <a:gd name="connsiteY520" fmla="*/ 8 h 6858000"/>
              <a:gd name="connsiteX521" fmla="*/ 7863821 w 12191981"/>
              <a:gd name="connsiteY521" fmla="*/ 8 h 6858000"/>
              <a:gd name="connsiteX522" fmla="*/ 7924781 w 12191981"/>
              <a:gd name="connsiteY522" fmla="*/ 60967 h 6858000"/>
              <a:gd name="connsiteX523" fmla="*/ 7887549 w 12191981"/>
              <a:gd name="connsiteY523" fmla="*/ 117137 h 6858000"/>
              <a:gd name="connsiteX524" fmla="*/ 7863830 w 12191981"/>
              <a:gd name="connsiteY524" fmla="*/ 121925 h 6858000"/>
              <a:gd name="connsiteX525" fmla="*/ 7887549 w 12191981"/>
              <a:gd name="connsiteY525" fmla="*/ 126714 h 6858000"/>
              <a:gd name="connsiteX526" fmla="*/ 7924781 w 12191981"/>
              <a:gd name="connsiteY526" fmla="*/ 182883 h 6858000"/>
              <a:gd name="connsiteX527" fmla="*/ 7887549 w 12191981"/>
              <a:gd name="connsiteY527" fmla="*/ 239053 h 6858000"/>
              <a:gd name="connsiteX528" fmla="*/ 7863827 w 12191981"/>
              <a:gd name="connsiteY528" fmla="*/ 243842 h 6858000"/>
              <a:gd name="connsiteX529" fmla="*/ 7887549 w 12191981"/>
              <a:gd name="connsiteY529" fmla="*/ 248631 h 6858000"/>
              <a:gd name="connsiteX530" fmla="*/ 7924781 w 12191981"/>
              <a:gd name="connsiteY530" fmla="*/ 304801 h 6858000"/>
              <a:gd name="connsiteX531" fmla="*/ 7863821 w 12191981"/>
              <a:gd name="connsiteY531" fmla="*/ 365761 h 6858000"/>
              <a:gd name="connsiteX532" fmla="*/ 7802861 w 12191981"/>
              <a:gd name="connsiteY532" fmla="*/ 304801 h 6858000"/>
              <a:gd name="connsiteX533" fmla="*/ 7840092 w 12191981"/>
              <a:gd name="connsiteY533" fmla="*/ 248631 h 6858000"/>
              <a:gd name="connsiteX534" fmla="*/ 7863815 w 12191981"/>
              <a:gd name="connsiteY534" fmla="*/ 243842 h 6858000"/>
              <a:gd name="connsiteX535" fmla="*/ 7840092 w 12191981"/>
              <a:gd name="connsiteY535" fmla="*/ 239053 h 6858000"/>
              <a:gd name="connsiteX536" fmla="*/ 7802861 w 12191981"/>
              <a:gd name="connsiteY536" fmla="*/ 182883 h 6858000"/>
              <a:gd name="connsiteX537" fmla="*/ 7840092 w 12191981"/>
              <a:gd name="connsiteY537" fmla="*/ 126714 h 6858000"/>
              <a:gd name="connsiteX538" fmla="*/ 7863811 w 12191981"/>
              <a:gd name="connsiteY538" fmla="*/ 121925 h 6858000"/>
              <a:gd name="connsiteX539" fmla="*/ 7840092 w 12191981"/>
              <a:gd name="connsiteY539" fmla="*/ 117137 h 6858000"/>
              <a:gd name="connsiteX540" fmla="*/ 7802861 w 12191981"/>
              <a:gd name="connsiteY540" fmla="*/ 60967 h 6858000"/>
              <a:gd name="connsiteX541" fmla="*/ 7863821 w 12191981"/>
              <a:gd name="connsiteY541" fmla="*/ 8 h 6858000"/>
              <a:gd name="connsiteX542" fmla="*/ 7985742 w 12191981"/>
              <a:gd name="connsiteY542" fmla="*/ 7 h 6858000"/>
              <a:gd name="connsiteX543" fmla="*/ 8046702 w 12191981"/>
              <a:gd name="connsiteY543" fmla="*/ 60967 h 6858000"/>
              <a:gd name="connsiteX544" fmla="*/ 7985742 w 12191981"/>
              <a:gd name="connsiteY544" fmla="*/ 121927 h 6858000"/>
              <a:gd name="connsiteX545" fmla="*/ 7924782 w 12191981"/>
              <a:gd name="connsiteY545" fmla="*/ 60967 h 6858000"/>
              <a:gd name="connsiteX546" fmla="*/ 7985742 w 12191981"/>
              <a:gd name="connsiteY546" fmla="*/ 7 h 6858000"/>
              <a:gd name="connsiteX547" fmla="*/ 8229581 w 12191981"/>
              <a:gd name="connsiteY547" fmla="*/ 7 h 6858000"/>
              <a:gd name="connsiteX548" fmla="*/ 8290541 w 12191981"/>
              <a:gd name="connsiteY548" fmla="*/ 60967 h 6858000"/>
              <a:gd name="connsiteX549" fmla="*/ 8253309 w 12191981"/>
              <a:gd name="connsiteY549" fmla="*/ 117136 h 6858000"/>
              <a:gd name="connsiteX550" fmla="*/ 8229590 w 12191981"/>
              <a:gd name="connsiteY550" fmla="*/ 121925 h 6858000"/>
              <a:gd name="connsiteX551" fmla="*/ 8253309 w 12191981"/>
              <a:gd name="connsiteY551" fmla="*/ 126714 h 6858000"/>
              <a:gd name="connsiteX552" fmla="*/ 8290541 w 12191981"/>
              <a:gd name="connsiteY552" fmla="*/ 182883 h 6858000"/>
              <a:gd name="connsiteX553" fmla="*/ 8253309 w 12191981"/>
              <a:gd name="connsiteY553" fmla="*/ 239053 h 6858000"/>
              <a:gd name="connsiteX554" fmla="*/ 8229587 w 12191981"/>
              <a:gd name="connsiteY554" fmla="*/ 243842 h 6858000"/>
              <a:gd name="connsiteX555" fmla="*/ 8253309 w 12191981"/>
              <a:gd name="connsiteY555" fmla="*/ 248631 h 6858000"/>
              <a:gd name="connsiteX556" fmla="*/ 8290541 w 12191981"/>
              <a:gd name="connsiteY556" fmla="*/ 304801 h 6858000"/>
              <a:gd name="connsiteX557" fmla="*/ 8229581 w 12191981"/>
              <a:gd name="connsiteY557" fmla="*/ 365761 h 6858000"/>
              <a:gd name="connsiteX558" fmla="*/ 8168621 w 12191981"/>
              <a:gd name="connsiteY558" fmla="*/ 304801 h 6858000"/>
              <a:gd name="connsiteX559" fmla="*/ 8205852 w 12191981"/>
              <a:gd name="connsiteY559" fmla="*/ 248631 h 6858000"/>
              <a:gd name="connsiteX560" fmla="*/ 8229575 w 12191981"/>
              <a:gd name="connsiteY560" fmla="*/ 243842 h 6858000"/>
              <a:gd name="connsiteX561" fmla="*/ 8205853 w 12191981"/>
              <a:gd name="connsiteY561" fmla="*/ 239053 h 6858000"/>
              <a:gd name="connsiteX562" fmla="*/ 8186476 w 12191981"/>
              <a:gd name="connsiteY562" fmla="*/ 225988 h 6858000"/>
              <a:gd name="connsiteX563" fmla="*/ 8168621 w 12191981"/>
              <a:gd name="connsiteY563" fmla="*/ 182884 h 6858000"/>
              <a:gd name="connsiteX564" fmla="*/ 8150767 w 12191981"/>
              <a:gd name="connsiteY564" fmla="*/ 225989 h 6858000"/>
              <a:gd name="connsiteX565" fmla="*/ 8107662 w 12191981"/>
              <a:gd name="connsiteY565" fmla="*/ 243843 h 6858000"/>
              <a:gd name="connsiteX566" fmla="*/ 8046702 w 12191981"/>
              <a:gd name="connsiteY566" fmla="*/ 182883 h 6858000"/>
              <a:gd name="connsiteX567" fmla="*/ 8083933 w 12191981"/>
              <a:gd name="connsiteY567" fmla="*/ 126714 h 6858000"/>
              <a:gd name="connsiteX568" fmla="*/ 8107652 w 12191981"/>
              <a:gd name="connsiteY568" fmla="*/ 121925 h 6858000"/>
              <a:gd name="connsiteX569" fmla="*/ 8083933 w 12191981"/>
              <a:gd name="connsiteY569" fmla="*/ 117137 h 6858000"/>
              <a:gd name="connsiteX570" fmla="*/ 8046702 w 12191981"/>
              <a:gd name="connsiteY570" fmla="*/ 60967 h 6858000"/>
              <a:gd name="connsiteX571" fmla="*/ 8107662 w 12191981"/>
              <a:gd name="connsiteY571" fmla="*/ 7 h 6858000"/>
              <a:gd name="connsiteX572" fmla="*/ 8150767 w 12191981"/>
              <a:gd name="connsiteY572" fmla="*/ 17862 h 6858000"/>
              <a:gd name="connsiteX573" fmla="*/ 8168621 w 12191981"/>
              <a:gd name="connsiteY573" fmla="*/ 60966 h 6858000"/>
              <a:gd name="connsiteX574" fmla="*/ 8186476 w 12191981"/>
              <a:gd name="connsiteY574" fmla="*/ 17862 h 6858000"/>
              <a:gd name="connsiteX575" fmla="*/ 8229581 w 12191981"/>
              <a:gd name="connsiteY575" fmla="*/ 7 h 6858000"/>
              <a:gd name="connsiteX576" fmla="*/ 8351501 w 12191981"/>
              <a:gd name="connsiteY576" fmla="*/ 7 h 6858000"/>
              <a:gd name="connsiteX577" fmla="*/ 8412461 w 12191981"/>
              <a:gd name="connsiteY577" fmla="*/ 60967 h 6858000"/>
              <a:gd name="connsiteX578" fmla="*/ 8375229 w 12191981"/>
              <a:gd name="connsiteY578" fmla="*/ 117136 h 6858000"/>
              <a:gd name="connsiteX579" fmla="*/ 8351510 w 12191981"/>
              <a:gd name="connsiteY579" fmla="*/ 121925 h 6858000"/>
              <a:gd name="connsiteX580" fmla="*/ 8375229 w 12191981"/>
              <a:gd name="connsiteY580" fmla="*/ 126714 h 6858000"/>
              <a:gd name="connsiteX581" fmla="*/ 8412461 w 12191981"/>
              <a:gd name="connsiteY581" fmla="*/ 182883 h 6858000"/>
              <a:gd name="connsiteX582" fmla="*/ 8351501 w 12191981"/>
              <a:gd name="connsiteY582" fmla="*/ 243843 h 6858000"/>
              <a:gd name="connsiteX583" fmla="*/ 8290541 w 12191981"/>
              <a:gd name="connsiteY583" fmla="*/ 182883 h 6858000"/>
              <a:gd name="connsiteX584" fmla="*/ 8327773 w 12191981"/>
              <a:gd name="connsiteY584" fmla="*/ 126714 h 6858000"/>
              <a:gd name="connsiteX585" fmla="*/ 8351491 w 12191981"/>
              <a:gd name="connsiteY585" fmla="*/ 121925 h 6858000"/>
              <a:gd name="connsiteX586" fmla="*/ 8327773 w 12191981"/>
              <a:gd name="connsiteY586" fmla="*/ 117136 h 6858000"/>
              <a:gd name="connsiteX587" fmla="*/ 8290541 w 12191981"/>
              <a:gd name="connsiteY587" fmla="*/ 60967 h 6858000"/>
              <a:gd name="connsiteX588" fmla="*/ 8351501 w 12191981"/>
              <a:gd name="connsiteY588" fmla="*/ 7 h 6858000"/>
              <a:gd name="connsiteX589" fmla="*/ 8595341 w 12191981"/>
              <a:gd name="connsiteY589" fmla="*/ 7 h 6858000"/>
              <a:gd name="connsiteX590" fmla="*/ 8656301 w 12191981"/>
              <a:gd name="connsiteY590" fmla="*/ 60967 h 6858000"/>
              <a:gd name="connsiteX591" fmla="*/ 8595341 w 12191981"/>
              <a:gd name="connsiteY591" fmla="*/ 121927 h 6858000"/>
              <a:gd name="connsiteX592" fmla="*/ 8552236 w 12191981"/>
              <a:gd name="connsiteY592" fmla="*/ 104072 h 6858000"/>
              <a:gd name="connsiteX593" fmla="*/ 8534382 w 12191981"/>
              <a:gd name="connsiteY593" fmla="*/ 60968 h 6858000"/>
              <a:gd name="connsiteX594" fmla="*/ 8516527 w 12191981"/>
              <a:gd name="connsiteY594" fmla="*/ 104072 h 6858000"/>
              <a:gd name="connsiteX595" fmla="*/ 8497151 w 12191981"/>
              <a:gd name="connsiteY595" fmla="*/ 117136 h 6858000"/>
              <a:gd name="connsiteX596" fmla="*/ 8473431 w 12191981"/>
              <a:gd name="connsiteY596" fmla="*/ 121925 h 6858000"/>
              <a:gd name="connsiteX597" fmla="*/ 8497150 w 12191981"/>
              <a:gd name="connsiteY597" fmla="*/ 126714 h 6858000"/>
              <a:gd name="connsiteX598" fmla="*/ 8534382 w 12191981"/>
              <a:gd name="connsiteY598" fmla="*/ 182883 h 6858000"/>
              <a:gd name="connsiteX599" fmla="*/ 8473422 w 12191981"/>
              <a:gd name="connsiteY599" fmla="*/ 243843 h 6858000"/>
              <a:gd name="connsiteX600" fmla="*/ 8412462 w 12191981"/>
              <a:gd name="connsiteY600" fmla="*/ 182883 h 6858000"/>
              <a:gd name="connsiteX601" fmla="*/ 8449694 w 12191981"/>
              <a:gd name="connsiteY601" fmla="*/ 126714 h 6858000"/>
              <a:gd name="connsiteX602" fmla="*/ 8473413 w 12191981"/>
              <a:gd name="connsiteY602" fmla="*/ 121925 h 6858000"/>
              <a:gd name="connsiteX603" fmla="*/ 8449694 w 12191981"/>
              <a:gd name="connsiteY603" fmla="*/ 117136 h 6858000"/>
              <a:gd name="connsiteX604" fmla="*/ 8412462 w 12191981"/>
              <a:gd name="connsiteY604" fmla="*/ 60967 h 6858000"/>
              <a:gd name="connsiteX605" fmla="*/ 8473422 w 12191981"/>
              <a:gd name="connsiteY605" fmla="*/ 7 h 6858000"/>
              <a:gd name="connsiteX606" fmla="*/ 8516527 w 12191981"/>
              <a:gd name="connsiteY606" fmla="*/ 17862 h 6858000"/>
              <a:gd name="connsiteX607" fmla="*/ 8534382 w 12191981"/>
              <a:gd name="connsiteY607" fmla="*/ 60966 h 6858000"/>
              <a:gd name="connsiteX608" fmla="*/ 8552236 w 12191981"/>
              <a:gd name="connsiteY608" fmla="*/ 17862 h 6858000"/>
              <a:gd name="connsiteX609" fmla="*/ 8595341 w 12191981"/>
              <a:gd name="connsiteY609" fmla="*/ 7 h 6858000"/>
              <a:gd name="connsiteX610" fmla="*/ 8717261 w 12191981"/>
              <a:gd name="connsiteY610" fmla="*/ 7 h 6858000"/>
              <a:gd name="connsiteX611" fmla="*/ 8778221 w 12191981"/>
              <a:gd name="connsiteY611" fmla="*/ 60967 h 6858000"/>
              <a:gd name="connsiteX612" fmla="*/ 8740989 w 12191981"/>
              <a:gd name="connsiteY612" fmla="*/ 117136 h 6858000"/>
              <a:gd name="connsiteX613" fmla="*/ 8717270 w 12191981"/>
              <a:gd name="connsiteY613" fmla="*/ 121925 h 6858000"/>
              <a:gd name="connsiteX614" fmla="*/ 8740989 w 12191981"/>
              <a:gd name="connsiteY614" fmla="*/ 126714 h 6858000"/>
              <a:gd name="connsiteX615" fmla="*/ 8778221 w 12191981"/>
              <a:gd name="connsiteY615" fmla="*/ 182883 h 6858000"/>
              <a:gd name="connsiteX616" fmla="*/ 8717261 w 12191981"/>
              <a:gd name="connsiteY616" fmla="*/ 243843 h 6858000"/>
              <a:gd name="connsiteX617" fmla="*/ 8656301 w 12191981"/>
              <a:gd name="connsiteY617" fmla="*/ 182883 h 6858000"/>
              <a:gd name="connsiteX618" fmla="*/ 8693533 w 12191981"/>
              <a:gd name="connsiteY618" fmla="*/ 126714 h 6858000"/>
              <a:gd name="connsiteX619" fmla="*/ 8717252 w 12191981"/>
              <a:gd name="connsiteY619" fmla="*/ 121925 h 6858000"/>
              <a:gd name="connsiteX620" fmla="*/ 8693533 w 12191981"/>
              <a:gd name="connsiteY620" fmla="*/ 117136 h 6858000"/>
              <a:gd name="connsiteX621" fmla="*/ 8656301 w 12191981"/>
              <a:gd name="connsiteY621" fmla="*/ 60967 h 6858000"/>
              <a:gd name="connsiteX622" fmla="*/ 8717261 w 12191981"/>
              <a:gd name="connsiteY622" fmla="*/ 7 h 6858000"/>
              <a:gd name="connsiteX623" fmla="*/ 8839182 w 12191981"/>
              <a:gd name="connsiteY623" fmla="*/ 7 h 6858000"/>
              <a:gd name="connsiteX624" fmla="*/ 8900142 w 12191981"/>
              <a:gd name="connsiteY624" fmla="*/ 60967 h 6858000"/>
              <a:gd name="connsiteX625" fmla="*/ 8839182 w 12191981"/>
              <a:gd name="connsiteY625" fmla="*/ 121927 h 6858000"/>
              <a:gd name="connsiteX626" fmla="*/ 8778222 w 12191981"/>
              <a:gd name="connsiteY626" fmla="*/ 60967 h 6858000"/>
              <a:gd name="connsiteX627" fmla="*/ 8839182 w 12191981"/>
              <a:gd name="connsiteY627" fmla="*/ 7 h 6858000"/>
              <a:gd name="connsiteX628" fmla="*/ 9083021 w 12191981"/>
              <a:gd name="connsiteY628" fmla="*/ 6 h 6858000"/>
              <a:gd name="connsiteX629" fmla="*/ 9143981 w 12191981"/>
              <a:gd name="connsiteY629" fmla="*/ 60966 h 6858000"/>
              <a:gd name="connsiteX630" fmla="*/ 9083021 w 12191981"/>
              <a:gd name="connsiteY630" fmla="*/ 121926 h 6858000"/>
              <a:gd name="connsiteX631" fmla="*/ 9039916 w 12191981"/>
              <a:gd name="connsiteY631" fmla="*/ 104072 h 6858000"/>
              <a:gd name="connsiteX632" fmla="*/ 9022061 w 12191981"/>
              <a:gd name="connsiteY632" fmla="*/ 60968 h 6858000"/>
              <a:gd name="connsiteX633" fmla="*/ 9004207 w 12191981"/>
              <a:gd name="connsiteY633" fmla="*/ 104072 h 6858000"/>
              <a:gd name="connsiteX634" fmla="*/ 8961102 w 12191981"/>
              <a:gd name="connsiteY634" fmla="*/ 121926 h 6858000"/>
              <a:gd name="connsiteX635" fmla="*/ 8900142 w 12191981"/>
              <a:gd name="connsiteY635" fmla="*/ 60967 h 6858000"/>
              <a:gd name="connsiteX636" fmla="*/ 8961102 w 12191981"/>
              <a:gd name="connsiteY636" fmla="*/ 7 h 6858000"/>
              <a:gd name="connsiteX637" fmla="*/ 9004207 w 12191981"/>
              <a:gd name="connsiteY637" fmla="*/ 17862 h 6858000"/>
              <a:gd name="connsiteX638" fmla="*/ 9022061 w 12191981"/>
              <a:gd name="connsiteY638" fmla="*/ 60965 h 6858000"/>
              <a:gd name="connsiteX639" fmla="*/ 9039916 w 12191981"/>
              <a:gd name="connsiteY639" fmla="*/ 17861 h 6858000"/>
              <a:gd name="connsiteX640" fmla="*/ 9083021 w 12191981"/>
              <a:gd name="connsiteY640" fmla="*/ 6 h 6858000"/>
              <a:gd name="connsiteX641" fmla="*/ 9204941 w 12191981"/>
              <a:gd name="connsiteY641" fmla="*/ 6 h 6858000"/>
              <a:gd name="connsiteX642" fmla="*/ 9265901 w 12191981"/>
              <a:gd name="connsiteY642" fmla="*/ 60966 h 6858000"/>
              <a:gd name="connsiteX643" fmla="*/ 9228669 w 12191981"/>
              <a:gd name="connsiteY643" fmla="*/ 117136 h 6858000"/>
              <a:gd name="connsiteX644" fmla="*/ 9204949 w 12191981"/>
              <a:gd name="connsiteY644" fmla="*/ 121925 h 6858000"/>
              <a:gd name="connsiteX645" fmla="*/ 9228669 w 12191981"/>
              <a:gd name="connsiteY645" fmla="*/ 126713 h 6858000"/>
              <a:gd name="connsiteX646" fmla="*/ 9265901 w 12191981"/>
              <a:gd name="connsiteY646" fmla="*/ 182883 h 6858000"/>
              <a:gd name="connsiteX647" fmla="*/ 9204941 w 12191981"/>
              <a:gd name="connsiteY647" fmla="*/ 243843 h 6858000"/>
              <a:gd name="connsiteX648" fmla="*/ 9143981 w 12191981"/>
              <a:gd name="connsiteY648" fmla="*/ 182883 h 6858000"/>
              <a:gd name="connsiteX649" fmla="*/ 9181213 w 12191981"/>
              <a:gd name="connsiteY649" fmla="*/ 126713 h 6858000"/>
              <a:gd name="connsiteX650" fmla="*/ 9204933 w 12191981"/>
              <a:gd name="connsiteY650" fmla="*/ 121925 h 6858000"/>
              <a:gd name="connsiteX651" fmla="*/ 9181213 w 12191981"/>
              <a:gd name="connsiteY651" fmla="*/ 117136 h 6858000"/>
              <a:gd name="connsiteX652" fmla="*/ 9143981 w 12191981"/>
              <a:gd name="connsiteY652" fmla="*/ 60966 h 6858000"/>
              <a:gd name="connsiteX653" fmla="*/ 9204941 w 12191981"/>
              <a:gd name="connsiteY653" fmla="*/ 6 h 6858000"/>
              <a:gd name="connsiteX654" fmla="*/ 9448781 w 12191981"/>
              <a:gd name="connsiteY654" fmla="*/ 6 h 6858000"/>
              <a:gd name="connsiteX655" fmla="*/ 9509741 w 12191981"/>
              <a:gd name="connsiteY655" fmla="*/ 60966 h 6858000"/>
              <a:gd name="connsiteX656" fmla="*/ 9472509 w 12191981"/>
              <a:gd name="connsiteY656" fmla="*/ 117135 h 6858000"/>
              <a:gd name="connsiteX657" fmla="*/ 9448789 w 12191981"/>
              <a:gd name="connsiteY657" fmla="*/ 121924 h 6858000"/>
              <a:gd name="connsiteX658" fmla="*/ 9472509 w 12191981"/>
              <a:gd name="connsiteY658" fmla="*/ 126713 h 6858000"/>
              <a:gd name="connsiteX659" fmla="*/ 9509741 w 12191981"/>
              <a:gd name="connsiteY659" fmla="*/ 182883 h 6858000"/>
              <a:gd name="connsiteX660" fmla="*/ 9448781 w 12191981"/>
              <a:gd name="connsiteY660" fmla="*/ 243843 h 6858000"/>
              <a:gd name="connsiteX661" fmla="*/ 9405676 w 12191981"/>
              <a:gd name="connsiteY661" fmla="*/ 225988 h 6858000"/>
              <a:gd name="connsiteX662" fmla="*/ 9387821 w 12191981"/>
              <a:gd name="connsiteY662" fmla="*/ 182884 h 6858000"/>
              <a:gd name="connsiteX663" fmla="*/ 9369967 w 12191981"/>
              <a:gd name="connsiteY663" fmla="*/ 225988 h 6858000"/>
              <a:gd name="connsiteX664" fmla="*/ 9326862 w 12191981"/>
              <a:gd name="connsiteY664" fmla="*/ 243843 h 6858000"/>
              <a:gd name="connsiteX665" fmla="*/ 9265902 w 12191981"/>
              <a:gd name="connsiteY665" fmla="*/ 182883 h 6858000"/>
              <a:gd name="connsiteX666" fmla="*/ 9303134 w 12191981"/>
              <a:gd name="connsiteY666" fmla="*/ 126713 h 6858000"/>
              <a:gd name="connsiteX667" fmla="*/ 9326854 w 12191981"/>
              <a:gd name="connsiteY667" fmla="*/ 121924 h 6858000"/>
              <a:gd name="connsiteX668" fmla="*/ 9303134 w 12191981"/>
              <a:gd name="connsiteY668" fmla="*/ 117136 h 6858000"/>
              <a:gd name="connsiteX669" fmla="*/ 9265902 w 12191981"/>
              <a:gd name="connsiteY669" fmla="*/ 60966 h 6858000"/>
              <a:gd name="connsiteX670" fmla="*/ 9326862 w 12191981"/>
              <a:gd name="connsiteY670" fmla="*/ 6 h 6858000"/>
              <a:gd name="connsiteX671" fmla="*/ 9369967 w 12191981"/>
              <a:gd name="connsiteY671" fmla="*/ 17861 h 6858000"/>
              <a:gd name="connsiteX672" fmla="*/ 9387821 w 12191981"/>
              <a:gd name="connsiteY672" fmla="*/ 60965 h 6858000"/>
              <a:gd name="connsiteX673" fmla="*/ 9405676 w 12191981"/>
              <a:gd name="connsiteY673" fmla="*/ 17861 h 6858000"/>
              <a:gd name="connsiteX674" fmla="*/ 9448781 w 12191981"/>
              <a:gd name="connsiteY674" fmla="*/ 6 h 6858000"/>
              <a:gd name="connsiteX675" fmla="*/ 9570701 w 12191981"/>
              <a:gd name="connsiteY675" fmla="*/ 6 h 6858000"/>
              <a:gd name="connsiteX676" fmla="*/ 9631661 w 12191981"/>
              <a:gd name="connsiteY676" fmla="*/ 60966 h 6858000"/>
              <a:gd name="connsiteX677" fmla="*/ 9594429 w 12191981"/>
              <a:gd name="connsiteY677" fmla="*/ 117135 h 6858000"/>
              <a:gd name="connsiteX678" fmla="*/ 9570709 w 12191981"/>
              <a:gd name="connsiteY678" fmla="*/ 121924 h 6858000"/>
              <a:gd name="connsiteX679" fmla="*/ 9594429 w 12191981"/>
              <a:gd name="connsiteY679" fmla="*/ 126713 h 6858000"/>
              <a:gd name="connsiteX680" fmla="*/ 9631661 w 12191981"/>
              <a:gd name="connsiteY680" fmla="*/ 182883 h 6858000"/>
              <a:gd name="connsiteX681" fmla="*/ 9570701 w 12191981"/>
              <a:gd name="connsiteY681" fmla="*/ 243843 h 6858000"/>
              <a:gd name="connsiteX682" fmla="*/ 9509741 w 12191981"/>
              <a:gd name="connsiteY682" fmla="*/ 182883 h 6858000"/>
              <a:gd name="connsiteX683" fmla="*/ 9546973 w 12191981"/>
              <a:gd name="connsiteY683" fmla="*/ 126713 h 6858000"/>
              <a:gd name="connsiteX684" fmla="*/ 9570693 w 12191981"/>
              <a:gd name="connsiteY684" fmla="*/ 121924 h 6858000"/>
              <a:gd name="connsiteX685" fmla="*/ 9546973 w 12191981"/>
              <a:gd name="connsiteY685" fmla="*/ 117135 h 6858000"/>
              <a:gd name="connsiteX686" fmla="*/ 9509741 w 12191981"/>
              <a:gd name="connsiteY686" fmla="*/ 60966 h 6858000"/>
              <a:gd name="connsiteX687" fmla="*/ 9570701 w 12191981"/>
              <a:gd name="connsiteY687" fmla="*/ 6 h 6858000"/>
              <a:gd name="connsiteX688" fmla="*/ 9692622 w 12191981"/>
              <a:gd name="connsiteY688" fmla="*/ 6 h 6858000"/>
              <a:gd name="connsiteX689" fmla="*/ 9753582 w 12191981"/>
              <a:gd name="connsiteY689" fmla="*/ 60966 h 6858000"/>
              <a:gd name="connsiteX690" fmla="*/ 9716350 w 12191981"/>
              <a:gd name="connsiteY690" fmla="*/ 117135 h 6858000"/>
              <a:gd name="connsiteX691" fmla="*/ 9692630 w 12191981"/>
              <a:gd name="connsiteY691" fmla="*/ 121924 h 6858000"/>
              <a:gd name="connsiteX692" fmla="*/ 9716350 w 12191981"/>
              <a:gd name="connsiteY692" fmla="*/ 126713 h 6858000"/>
              <a:gd name="connsiteX693" fmla="*/ 9753582 w 12191981"/>
              <a:gd name="connsiteY693" fmla="*/ 182882 h 6858000"/>
              <a:gd name="connsiteX694" fmla="*/ 9692622 w 12191981"/>
              <a:gd name="connsiteY694" fmla="*/ 243843 h 6858000"/>
              <a:gd name="connsiteX695" fmla="*/ 9631662 w 12191981"/>
              <a:gd name="connsiteY695" fmla="*/ 182882 h 6858000"/>
              <a:gd name="connsiteX696" fmla="*/ 9668894 w 12191981"/>
              <a:gd name="connsiteY696" fmla="*/ 126713 h 6858000"/>
              <a:gd name="connsiteX697" fmla="*/ 9692614 w 12191981"/>
              <a:gd name="connsiteY697" fmla="*/ 121924 h 6858000"/>
              <a:gd name="connsiteX698" fmla="*/ 9668894 w 12191981"/>
              <a:gd name="connsiteY698" fmla="*/ 117135 h 6858000"/>
              <a:gd name="connsiteX699" fmla="*/ 9631662 w 12191981"/>
              <a:gd name="connsiteY699" fmla="*/ 60966 h 6858000"/>
              <a:gd name="connsiteX700" fmla="*/ 9692622 w 12191981"/>
              <a:gd name="connsiteY700" fmla="*/ 6 h 6858000"/>
              <a:gd name="connsiteX701" fmla="*/ 9936461 w 12191981"/>
              <a:gd name="connsiteY701" fmla="*/ 6 h 6858000"/>
              <a:gd name="connsiteX702" fmla="*/ 9997421 w 12191981"/>
              <a:gd name="connsiteY702" fmla="*/ 60966 h 6858000"/>
              <a:gd name="connsiteX703" fmla="*/ 9960189 w 12191981"/>
              <a:gd name="connsiteY703" fmla="*/ 117135 h 6858000"/>
              <a:gd name="connsiteX704" fmla="*/ 9936469 w 12191981"/>
              <a:gd name="connsiteY704" fmla="*/ 121924 h 6858000"/>
              <a:gd name="connsiteX705" fmla="*/ 9960189 w 12191981"/>
              <a:gd name="connsiteY705" fmla="*/ 126713 h 6858000"/>
              <a:gd name="connsiteX706" fmla="*/ 9997421 w 12191981"/>
              <a:gd name="connsiteY706" fmla="*/ 182882 h 6858000"/>
              <a:gd name="connsiteX707" fmla="*/ 9936461 w 12191981"/>
              <a:gd name="connsiteY707" fmla="*/ 243842 h 6858000"/>
              <a:gd name="connsiteX708" fmla="*/ 9875501 w 12191981"/>
              <a:gd name="connsiteY708" fmla="*/ 182882 h 6858000"/>
              <a:gd name="connsiteX709" fmla="*/ 9912733 w 12191981"/>
              <a:gd name="connsiteY709" fmla="*/ 126713 h 6858000"/>
              <a:gd name="connsiteX710" fmla="*/ 9936453 w 12191981"/>
              <a:gd name="connsiteY710" fmla="*/ 121924 h 6858000"/>
              <a:gd name="connsiteX711" fmla="*/ 9912733 w 12191981"/>
              <a:gd name="connsiteY711" fmla="*/ 117135 h 6858000"/>
              <a:gd name="connsiteX712" fmla="*/ 9893356 w 12191981"/>
              <a:gd name="connsiteY712" fmla="*/ 104071 h 6858000"/>
              <a:gd name="connsiteX713" fmla="*/ 9875502 w 12191981"/>
              <a:gd name="connsiteY713" fmla="*/ 60967 h 6858000"/>
              <a:gd name="connsiteX714" fmla="*/ 9857647 w 12191981"/>
              <a:gd name="connsiteY714" fmla="*/ 104071 h 6858000"/>
              <a:gd name="connsiteX715" fmla="*/ 9814542 w 12191981"/>
              <a:gd name="connsiteY715" fmla="*/ 121926 h 6858000"/>
              <a:gd name="connsiteX716" fmla="*/ 9753582 w 12191981"/>
              <a:gd name="connsiteY716" fmla="*/ 60966 h 6858000"/>
              <a:gd name="connsiteX717" fmla="*/ 9814542 w 12191981"/>
              <a:gd name="connsiteY717" fmla="*/ 6 h 6858000"/>
              <a:gd name="connsiteX718" fmla="*/ 9857647 w 12191981"/>
              <a:gd name="connsiteY718" fmla="*/ 17861 h 6858000"/>
              <a:gd name="connsiteX719" fmla="*/ 9875502 w 12191981"/>
              <a:gd name="connsiteY719" fmla="*/ 60965 h 6858000"/>
              <a:gd name="connsiteX720" fmla="*/ 9893356 w 12191981"/>
              <a:gd name="connsiteY720" fmla="*/ 17861 h 6858000"/>
              <a:gd name="connsiteX721" fmla="*/ 9936461 w 12191981"/>
              <a:gd name="connsiteY721" fmla="*/ 6 h 6858000"/>
              <a:gd name="connsiteX722" fmla="*/ 10058381 w 12191981"/>
              <a:gd name="connsiteY722" fmla="*/ 6 h 6858000"/>
              <a:gd name="connsiteX723" fmla="*/ 10119341 w 12191981"/>
              <a:gd name="connsiteY723" fmla="*/ 60966 h 6858000"/>
              <a:gd name="connsiteX724" fmla="*/ 10082109 w 12191981"/>
              <a:gd name="connsiteY724" fmla="*/ 117135 h 6858000"/>
              <a:gd name="connsiteX725" fmla="*/ 10058389 w 12191981"/>
              <a:gd name="connsiteY725" fmla="*/ 121924 h 6858000"/>
              <a:gd name="connsiteX726" fmla="*/ 10082109 w 12191981"/>
              <a:gd name="connsiteY726" fmla="*/ 126713 h 6858000"/>
              <a:gd name="connsiteX727" fmla="*/ 10119341 w 12191981"/>
              <a:gd name="connsiteY727" fmla="*/ 182882 h 6858000"/>
              <a:gd name="connsiteX728" fmla="*/ 10082109 w 12191981"/>
              <a:gd name="connsiteY728" fmla="*/ 239052 h 6858000"/>
              <a:gd name="connsiteX729" fmla="*/ 10058385 w 12191981"/>
              <a:gd name="connsiteY729" fmla="*/ 243841 h 6858000"/>
              <a:gd name="connsiteX730" fmla="*/ 10082109 w 12191981"/>
              <a:gd name="connsiteY730" fmla="*/ 248631 h 6858000"/>
              <a:gd name="connsiteX731" fmla="*/ 10119341 w 12191981"/>
              <a:gd name="connsiteY731" fmla="*/ 304801 h 6858000"/>
              <a:gd name="connsiteX732" fmla="*/ 10058381 w 12191981"/>
              <a:gd name="connsiteY732" fmla="*/ 365761 h 6858000"/>
              <a:gd name="connsiteX733" fmla="*/ 9997421 w 12191981"/>
              <a:gd name="connsiteY733" fmla="*/ 304801 h 6858000"/>
              <a:gd name="connsiteX734" fmla="*/ 10034653 w 12191981"/>
              <a:gd name="connsiteY734" fmla="*/ 248631 h 6858000"/>
              <a:gd name="connsiteX735" fmla="*/ 10058377 w 12191981"/>
              <a:gd name="connsiteY735" fmla="*/ 243841 h 6858000"/>
              <a:gd name="connsiteX736" fmla="*/ 10034653 w 12191981"/>
              <a:gd name="connsiteY736" fmla="*/ 239052 h 6858000"/>
              <a:gd name="connsiteX737" fmla="*/ 9997421 w 12191981"/>
              <a:gd name="connsiteY737" fmla="*/ 182882 h 6858000"/>
              <a:gd name="connsiteX738" fmla="*/ 10034653 w 12191981"/>
              <a:gd name="connsiteY738" fmla="*/ 126713 h 6858000"/>
              <a:gd name="connsiteX739" fmla="*/ 10058373 w 12191981"/>
              <a:gd name="connsiteY739" fmla="*/ 121924 h 6858000"/>
              <a:gd name="connsiteX740" fmla="*/ 10034653 w 12191981"/>
              <a:gd name="connsiteY740" fmla="*/ 117135 h 6858000"/>
              <a:gd name="connsiteX741" fmla="*/ 9997421 w 12191981"/>
              <a:gd name="connsiteY741" fmla="*/ 60966 h 6858000"/>
              <a:gd name="connsiteX742" fmla="*/ 10058381 w 12191981"/>
              <a:gd name="connsiteY742" fmla="*/ 6 h 6858000"/>
              <a:gd name="connsiteX743" fmla="*/ 10302221 w 12191981"/>
              <a:gd name="connsiteY743" fmla="*/ 5 h 6858000"/>
              <a:gd name="connsiteX744" fmla="*/ 10363181 w 12191981"/>
              <a:gd name="connsiteY744" fmla="*/ 60965 h 6858000"/>
              <a:gd name="connsiteX745" fmla="*/ 10325949 w 12191981"/>
              <a:gd name="connsiteY745" fmla="*/ 117135 h 6858000"/>
              <a:gd name="connsiteX746" fmla="*/ 10302229 w 12191981"/>
              <a:gd name="connsiteY746" fmla="*/ 121924 h 6858000"/>
              <a:gd name="connsiteX747" fmla="*/ 10325949 w 12191981"/>
              <a:gd name="connsiteY747" fmla="*/ 126713 h 6858000"/>
              <a:gd name="connsiteX748" fmla="*/ 10363181 w 12191981"/>
              <a:gd name="connsiteY748" fmla="*/ 182882 h 6858000"/>
              <a:gd name="connsiteX749" fmla="*/ 10302221 w 12191981"/>
              <a:gd name="connsiteY749" fmla="*/ 243842 h 6858000"/>
              <a:gd name="connsiteX750" fmla="*/ 10259116 w 12191981"/>
              <a:gd name="connsiteY750" fmla="*/ 225987 h 6858000"/>
              <a:gd name="connsiteX751" fmla="*/ 10241262 w 12191981"/>
              <a:gd name="connsiteY751" fmla="*/ 182883 h 6858000"/>
              <a:gd name="connsiteX752" fmla="*/ 10223407 w 12191981"/>
              <a:gd name="connsiteY752" fmla="*/ 225987 h 6858000"/>
              <a:gd name="connsiteX753" fmla="*/ 10204031 w 12191981"/>
              <a:gd name="connsiteY753" fmla="*/ 239052 h 6858000"/>
              <a:gd name="connsiteX754" fmla="*/ 10180306 w 12191981"/>
              <a:gd name="connsiteY754" fmla="*/ 243841 h 6858000"/>
              <a:gd name="connsiteX755" fmla="*/ 10204030 w 12191981"/>
              <a:gd name="connsiteY755" fmla="*/ 248631 h 6858000"/>
              <a:gd name="connsiteX756" fmla="*/ 10241262 w 12191981"/>
              <a:gd name="connsiteY756" fmla="*/ 304801 h 6858000"/>
              <a:gd name="connsiteX757" fmla="*/ 10180302 w 12191981"/>
              <a:gd name="connsiteY757" fmla="*/ 365761 h 6858000"/>
              <a:gd name="connsiteX758" fmla="*/ 10119342 w 12191981"/>
              <a:gd name="connsiteY758" fmla="*/ 304801 h 6858000"/>
              <a:gd name="connsiteX759" fmla="*/ 10156574 w 12191981"/>
              <a:gd name="connsiteY759" fmla="*/ 248631 h 6858000"/>
              <a:gd name="connsiteX760" fmla="*/ 10180298 w 12191981"/>
              <a:gd name="connsiteY760" fmla="*/ 243841 h 6858000"/>
              <a:gd name="connsiteX761" fmla="*/ 10156574 w 12191981"/>
              <a:gd name="connsiteY761" fmla="*/ 239052 h 6858000"/>
              <a:gd name="connsiteX762" fmla="*/ 10119342 w 12191981"/>
              <a:gd name="connsiteY762" fmla="*/ 182882 h 6858000"/>
              <a:gd name="connsiteX763" fmla="*/ 10156574 w 12191981"/>
              <a:gd name="connsiteY763" fmla="*/ 126713 h 6858000"/>
              <a:gd name="connsiteX764" fmla="*/ 10180294 w 12191981"/>
              <a:gd name="connsiteY764" fmla="*/ 121924 h 6858000"/>
              <a:gd name="connsiteX765" fmla="*/ 10156574 w 12191981"/>
              <a:gd name="connsiteY765" fmla="*/ 117135 h 6858000"/>
              <a:gd name="connsiteX766" fmla="*/ 10119342 w 12191981"/>
              <a:gd name="connsiteY766" fmla="*/ 60966 h 6858000"/>
              <a:gd name="connsiteX767" fmla="*/ 10180302 w 12191981"/>
              <a:gd name="connsiteY767" fmla="*/ 6 h 6858000"/>
              <a:gd name="connsiteX768" fmla="*/ 10223407 w 12191981"/>
              <a:gd name="connsiteY768" fmla="*/ 17860 h 6858000"/>
              <a:gd name="connsiteX769" fmla="*/ 10241261 w 12191981"/>
              <a:gd name="connsiteY769" fmla="*/ 60964 h 6858000"/>
              <a:gd name="connsiteX770" fmla="*/ 10259116 w 12191981"/>
              <a:gd name="connsiteY770" fmla="*/ 17860 h 6858000"/>
              <a:gd name="connsiteX771" fmla="*/ 10302221 w 12191981"/>
              <a:gd name="connsiteY771" fmla="*/ 5 h 6858000"/>
              <a:gd name="connsiteX772" fmla="*/ 10546062 w 12191981"/>
              <a:gd name="connsiteY772" fmla="*/ 5 h 6858000"/>
              <a:gd name="connsiteX773" fmla="*/ 10607022 w 12191981"/>
              <a:gd name="connsiteY773" fmla="*/ 60965 h 6858000"/>
              <a:gd name="connsiteX774" fmla="*/ 10569790 w 12191981"/>
              <a:gd name="connsiteY774" fmla="*/ 117135 h 6858000"/>
              <a:gd name="connsiteX775" fmla="*/ 10546070 w 12191981"/>
              <a:gd name="connsiteY775" fmla="*/ 121923 h 6858000"/>
              <a:gd name="connsiteX776" fmla="*/ 10569790 w 12191981"/>
              <a:gd name="connsiteY776" fmla="*/ 126712 h 6858000"/>
              <a:gd name="connsiteX777" fmla="*/ 10607022 w 12191981"/>
              <a:gd name="connsiteY777" fmla="*/ 182882 h 6858000"/>
              <a:gd name="connsiteX778" fmla="*/ 10569790 w 12191981"/>
              <a:gd name="connsiteY778" fmla="*/ 239051 h 6858000"/>
              <a:gd name="connsiteX779" fmla="*/ 10546066 w 12191981"/>
              <a:gd name="connsiteY779" fmla="*/ 243841 h 6858000"/>
              <a:gd name="connsiteX780" fmla="*/ 10569790 w 12191981"/>
              <a:gd name="connsiteY780" fmla="*/ 248631 h 6858000"/>
              <a:gd name="connsiteX781" fmla="*/ 10607022 w 12191981"/>
              <a:gd name="connsiteY781" fmla="*/ 304800 h 6858000"/>
              <a:gd name="connsiteX782" fmla="*/ 10546062 w 12191981"/>
              <a:gd name="connsiteY782" fmla="*/ 365760 h 6858000"/>
              <a:gd name="connsiteX783" fmla="*/ 10485102 w 12191981"/>
              <a:gd name="connsiteY783" fmla="*/ 304800 h 6858000"/>
              <a:gd name="connsiteX784" fmla="*/ 10522334 w 12191981"/>
              <a:gd name="connsiteY784" fmla="*/ 248631 h 6858000"/>
              <a:gd name="connsiteX785" fmla="*/ 10546058 w 12191981"/>
              <a:gd name="connsiteY785" fmla="*/ 243841 h 6858000"/>
              <a:gd name="connsiteX786" fmla="*/ 10522334 w 12191981"/>
              <a:gd name="connsiteY786" fmla="*/ 239051 h 6858000"/>
              <a:gd name="connsiteX787" fmla="*/ 10485102 w 12191981"/>
              <a:gd name="connsiteY787" fmla="*/ 182882 h 6858000"/>
              <a:gd name="connsiteX788" fmla="*/ 10522334 w 12191981"/>
              <a:gd name="connsiteY788" fmla="*/ 126712 h 6858000"/>
              <a:gd name="connsiteX789" fmla="*/ 10546054 w 12191981"/>
              <a:gd name="connsiteY789" fmla="*/ 121923 h 6858000"/>
              <a:gd name="connsiteX790" fmla="*/ 10522334 w 12191981"/>
              <a:gd name="connsiteY790" fmla="*/ 117135 h 6858000"/>
              <a:gd name="connsiteX791" fmla="*/ 10485102 w 12191981"/>
              <a:gd name="connsiteY791" fmla="*/ 60965 h 6858000"/>
              <a:gd name="connsiteX792" fmla="*/ 10546062 w 12191981"/>
              <a:gd name="connsiteY792" fmla="*/ 5 h 6858000"/>
              <a:gd name="connsiteX793" fmla="*/ 10789901 w 12191981"/>
              <a:gd name="connsiteY793" fmla="*/ 5 h 6858000"/>
              <a:gd name="connsiteX794" fmla="*/ 10850861 w 12191981"/>
              <a:gd name="connsiteY794" fmla="*/ 60965 h 6858000"/>
              <a:gd name="connsiteX795" fmla="*/ 10813629 w 12191981"/>
              <a:gd name="connsiteY795" fmla="*/ 117134 h 6858000"/>
              <a:gd name="connsiteX796" fmla="*/ 10789909 w 12191981"/>
              <a:gd name="connsiteY796" fmla="*/ 121923 h 6858000"/>
              <a:gd name="connsiteX797" fmla="*/ 10813629 w 12191981"/>
              <a:gd name="connsiteY797" fmla="*/ 126712 h 6858000"/>
              <a:gd name="connsiteX798" fmla="*/ 10850861 w 12191981"/>
              <a:gd name="connsiteY798" fmla="*/ 182882 h 6858000"/>
              <a:gd name="connsiteX799" fmla="*/ 10789901 w 12191981"/>
              <a:gd name="connsiteY799" fmla="*/ 243842 h 6858000"/>
              <a:gd name="connsiteX800" fmla="*/ 10746796 w 12191981"/>
              <a:gd name="connsiteY800" fmla="*/ 225987 h 6858000"/>
              <a:gd name="connsiteX801" fmla="*/ 10728942 w 12191981"/>
              <a:gd name="connsiteY801" fmla="*/ 182883 h 6858000"/>
              <a:gd name="connsiteX802" fmla="*/ 10711087 w 12191981"/>
              <a:gd name="connsiteY802" fmla="*/ 225987 h 6858000"/>
              <a:gd name="connsiteX803" fmla="*/ 10667982 w 12191981"/>
              <a:gd name="connsiteY803" fmla="*/ 243842 h 6858000"/>
              <a:gd name="connsiteX804" fmla="*/ 10607022 w 12191981"/>
              <a:gd name="connsiteY804" fmla="*/ 182882 h 6858000"/>
              <a:gd name="connsiteX805" fmla="*/ 10644254 w 12191981"/>
              <a:gd name="connsiteY805" fmla="*/ 126712 h 6858000"/>
              <a:gd name="connsiteX806" fmla="*/ 10667974 w 12191981"/>
              <a:gd name="connsiteY806" fmla="*/ 121923 h 6858000"/>
              <a:gd name="connsiteX807" fmla="*/ 10644254 w 12191981"/>
              <a:gd name="connsiteY807" fmla="*/ 117135 h 6858000"/>
              <a:gd name="connsiteX808" fmla="*/ 10607022 w 12191981"/>
              <a:gd name="connsiteY808" fmla="*/ 60965 h 6858000"/>
              <a:gd name="connsiteX809" fmla="*/ 10667982 w 12191981"/>
              <a:gd name="connsiteY809" fmla="*/ 5 h 6858000"/>
              <a:gd name="connsiteX810" fmla="*/ 10711087 w 12191981"/>
              <a:gd name="connsiteY810" fmla="*/ 17860 h 6858000"/>
              <a:gd name="connsiteX811" fmla="*/ 10728941 w 12191981"/>
              <a:gd name="connsiteY811" fmla="*/ 60964 h 6858000"/>
              <a:gd name="connsiteX812" fmla="*/ 10746796 w 12191981"/>
              <a:gd name="connsiteY812" fmla="*/ 17860 h 6858000"/>
              <a:gd name="connsiteX813" fmla="*/ 10789901 w 12191981"/>
              <a:gd name="connsiteY813" fmla="*/ 5 h 6858000"/>
              <a:gd name="connsiteX814" fmla="*/ 10911821 w 12191981"/>
              <a:gd name="connsiteY814" fmla="*/ 5 h 6858000"/>
              <a:gd name="connsiteX815" fmla="*/ 10972781 w 12191981"/>
              <a:gd name="connsiteY815" fmla="*/ 60965 h 6858000"/>
              <a:gd name="connsiteX816" fmla="*/ 10935549 w 12191981"/>
              <a:gd name="connsiteY816" fmla="*/ 117134 h 6858000"/>
              <a:gd name="connsiteX817" fmla="*/ 10911829 w 12191981"/>
              <a:gd name="connsiteY817" fmla="*/ 121923 h 6858000"/>
              <a:gd name="connsiteX818" fmla="*/ 10935549 w 12191981"/>
              <a:gd name="connsiteY818" fmla="*/ 126712 h 6858000"/>
              <a:gd name="connsiteX819" fmla="*/ 10972781 w 12191981"/>
              <a:gd name="connsiteY819" fmla="*/ 182882 h 6858000"/>
              <a:gd name="connsiteX820" fmla="*/ 10911821 w 12191981"/>
              <a:gd name="connsiteY820" fmla="*/ 243842 h 6858000"/>
              <a:gd name="connsiteX821" fmla="*/ 10850861 w 12191981"/>
              <a:gd name="connsiteY821" fmla="*/ 182882 h 6858000"/>
              <a:gd name="connsiteX822" fmla="*/ 10888093 w 12191981"/>
              <a:gd name="connsiteY822" fmla="*/ 126712 h 6858000"/>
              <a:gd name="connsiteX823" fmla="*/ 10911813 w 12191981"/>
              <a:gd name="connsiteY823" fmla="*/ 121923 h 6858000"/>
              <a:gd name="connsiteX824" fmla="*/ 10888093 w 12191981"/>
              <a:gd name="connsiteY824" fmla="*/ 117134 h 6858000"/>
              <a:gd name="connsiteX825" fmla="*/ 10850861 w 12191981"/>
              <a:gd name="connsiteY825" fmla="*/ 60965 h 6858000"/>
              <a:gd name="connsiteX826" fmla="*/ 10911821 w 12191981"/>
              <a:gd name="connsiteY826" fmla="*/ 5 h 6858000"/>
              <a:gd name="connsiteX827" fmla="*/ 11033742 w 12191981"/>
              <a:gd name="connsiteY827" fmla="*/ 5 h 6858000"/>
              <a:gd name="connsiteX828" fmla="*/ 11094702 w 12191981"/>
              <a:gd name="connsiteY828" fmla="*/ 60965 h 6858000"/>
              <a:gd name="connsiteX829" fmla="*/ 11057470 w 12191981"/>
              <a:gd name="connsiteY829" fmla="*/ 117134 h 6858000"/>
              <a:gd name="connsiteX830" fmla="*/ 11033750 w 12191981"/>
              <a:gd name="connsiteY830" fmla="*/ 121923 h 6858000"/>
              <a:gd name="connsiteX831" fmla="*/ 11057470 w 12191981"/>
              <a:gd name="connsiteY831" fmla="*/ 126712 h 6858000"/>
              <a:gd name="connsiteX832" fmla="*/ 11094702 w 12191981"/>
              <a:gd name="connsiteY832" fmla="*/ 182881 h 6858000"/>
              <a:gd name="connsiteX833" fmla="*/ 11033742 w 12191981"/>
              <a:gd name="connsiteY833" fmla="*/ 243841 h 6858000"/>
              <a:gd name="connsiteX834" fmla="*/ 10972782 w 12191981"/>
              <a:gd name="connsiteY834" fmla="*/ 182881 h 6858000"/>
              <a:gd name="connsiteX835" fmla="*/ 11010014 w 12191981"/>
              <a:gd name="connsiteY835" fmla="*/ 126712 h 6858000"/>
              <a:gd name="connsiteX836" fmla="*/ 11033734 w 12191981"/>
              <a:gd name="connsiteY836" fmla="*/ 121923 h 6858000"/>
              <a:gd name="connsiteX837" fmla="*/ 11010014 w 12191981"/>
              <a:gd name="connsiteY837" fmla="*/ 117134 h 6858000"/>
              <a:gd name="connsiteX838" fmla="*/ 10972782 w 12191981"/>
              <a:gd name="connsiteY838" fmla="*/ 60965 h 6858000"/>
              <a:gd name="connsiteX839" fmla="*/ 11033742 w 12191981"/>
              <a:gd name="connsiteY839" fmla="*/ 5 h 6858000"/>
              <a:gd name="connsiteX840" fmla="*/ 11277581 w 12191981"/>
              <a:gd name="connsiteY840" fmla="*/ 5 h 6858000"/>
              <a:gd name="connsiteX841" fmla="*/ 11338541 w 12191981"/>
              <a:gd name="connsiteY841" fmla="*/ 60965 h 6858000"/>
              <a:gd name="connsiteX842" fmla="*/ 11277581 w 12191981"/>
              <a:gd name="connsiteY842" fmla="*/ 121925 h 6858000"/>
              <a:gd name="connsiteX843" fmla="*/ 11234476 w 12191981"/>
              <a:gd name="connsiteY843" fmla="*/ 104070 h 6858000"/>
              <a:gd name="connsiteX844" fmla="*/ 11216622 w 12191981"/>
              <a:gd name="connsiteY844" fmla="*/ 60966 h 6858000"/>
              <a:gd name="connsiteX845" fmla="*/ 11198767 w 12191981"/>
              <a:gd name="connsiteY845" fmla="*/ 104070 h 6858000"/>
              <a:gd name="connsiteX846" fmla="*/ 11179391 w 12191981"/>
              <a:gd name="connsiteY846" fmla="*/ 117134 h 6858000"/>
              <a:gd name="connsiteX847" fmla="*/ 11155670 w 12191981"/>
              <a:gd name="connsiteY847" fmla="*/ 121923 h 6858000"/>
              <a:gd name="connsiteX848" fmla="*/ 11179390 w 12191981"/>
              <a:gd name="connsiteY848" fmla="*/ 126712 h 6858000"/>
              <a:gd name="connsiteX849" fmla="*/ 11216622 w 12191981"/>
              <a:gd name="connsiteY849" fmla="*/ 182881 h 6858000"/>
              <a:gd name="connsiteX850" fmla="*/ 11155662 w 12191981"/>
              <a:gd name="connsiteY850" fmla="*/ 243841 h 6858000"/>
              <a:gd name="connsiteX851" fmla="*/ 11094702 w 12191981"/>
              <a:gd name="connsiteY851" fmla="*/ 182881 h 6858000"/>
              <a:gd name="connsiteX852" fmla="*/ 11131934 w 12191981"/>
              <a:gd name="connsiteY852" fmla="*/ 126712 h 6858000"/>
              <a:gd name="connsiteX853" fmla="*/ 11155654 w 12191981"/>
              <a:gd name="connsiteY853" fmla="*/ 121923 h 6858000"/>
              <a:gd name="connsiteX854" fmla="*/ 11131934 w 12191981"/>
              <a:gd name="connsiteY854" fmla="*/ 117134 h 6858000"/>
              <a:gd name="connsiteX855" fmla="*/ 11094702 w 12191981"/>
              <a:gd name="connsiteY855" fmla="*/ 60965 h 6858000"/>
              <a:gd name="connsiteX856" fmla="*/ 11155662 w 12191981"/>
              <a:gd name="connsiteY856" fmla="*/ 5 h 6858000"/>
              <a:gd name="connsiteX857" fmla="*/ 11198767 w 12191981"/>
              <a:gd name="connsiteY857" fmla="*/ 17860 h 6858000"/>
              <a:gd name="connsiteX858" fmla="*/ 11216622 w 12191981"/>
              <a:gd name="connsiteY858" fmla="*/ 60964 h 6858000"/>
              <a:gd name="connsiteX859" fmla="*/ 11234476 w 12191981"/>
              <a:gd name="connsiteY859" fmla="*/ 17860 h 6858000"/>
              <a:gd name="connsiteX860" fmla="*/ 11277581 w 12191981"/>
              <a:gd name="connsiteY860" fmla="*/ 5 h 6858000"/>
              <a:gd name="connsiteX861" fmla="*/ 11399502 w 12191981"/>
              <a:gd name="connsiteY861" fmla="*/ 5 h 6858000"/>
              <a:gd name="connsiteX862" fmla="*/ 11460462 w 12191981"/>
              <a:gd name="connsiteY862" fmla="*/ 60965 h 6858000"/>
              <a:gd name="connsiteX863" fmla="*/ 11399502 w 12191981"/>
              <a:gd name="connsiteY863" fmla="*/ 121925 h 6858000"/>
              <a:gd name="connsiteX864" fmla="*/ 11338542 w 12191981"/>
              <a:gd name="connsiteY864" fmla="*/ 60965 h 6858000"/>
              <a:gd name="connsiteX865" fmla="*/ 11399502 w 12191981"/>
              <a:gd name="connsiteY865" fmla="*/ 5 h 6858000"/>
              <a:gd name="connsiteX866" fmla="*/ 11643341 w 12191981"/>
              <a:gd name="connsiteY866" fmla="*/ 4 h 6858000"/>
              <a:gd name="connsiteX867" fmla="*/ 11704301 w 12191981"/>
              <a:gd name="connsiteY867" fmla="*/ 60964 h 6858000"/>
              <a:gd name="connsiteX868" fmla="*/ 11643341 w 12191981"/>
              <a:gd name="connsiteY868" fmla="*/ 121924 h 6858000"/>
              <a:gd name="connsiteX869" fmla="*/ 11600236 w 12191981"/>
              <a:gd name="connsiteY869" fmla="*/ 104069 h 6858000"/>
              <a:gd name="connsiteX870" fmla="*/ 11582381 w 12191981"/>
              <a:gd name="connsiteY870" fmla="*/ 60966 h 6858000"/>
              <a:gd name="connsiteX871" fmla="*/ 11564527 w 12191981"/>
              <a:gd name="connsiteY871" fmla="*/ 104070 h 6858000"/>
              <a:gd name="connsiteX872" fmla="*/ 11521422 w 12191981"/>
              <a:gd name="connsiteY872" fmla="*/ 121924 h 6858000"/>
              <a:gd name="connsiteX873" fmla="*/ 11460462 w 12191981"/>
              <a:gd name="connsiteY873" fmla="*/ 60965 h 6858000"/>
              <a:gd name="connsiteX874" fmla="*/ 11521422 w 12191981"/>
              <a:gd name="connsiteY874" fmla="*/ 5 h 6858000"/>
              <a:gd name="connsiteX875" fmla="*/ 11564527 w 12191981"/>
              <a:gd name="connsiteY875" fmla="*/ 17859 h 6858000"/>
              <a:gd name="connsiteX876" fmla="*/ 11582381 w 12191981"/>
              <a:gd name="connsiteY876" fmla="*/ 60963 h 6858000"/>
              <a:gd name="connsiteX877" fmla="*/ 11600236 w 12191981"/>
              <a:gd name="connsiteY877" fmla="*/ 17859 h 6858000"/>
              <a:gd name="connsiteX878" fmla="*/ 11643341 w 12191981"/>
              <a:gd name="connsiteY878" fmla="*/ 4 h 6858000"/>
              <a:gd name="connsiteX879" fmla="*/ 11765261 w 12191981"/>
              <a:gd name="connsiteY879" fmla="*/ 4 h 6858000"/>
              <a:gd name="connsiteX880" fmla="*/ 11826221 w 12191981"/>
              <a:gd name="connsiteY880" fmla="*/ 60964 h 6858000"/>
              <a:gd name="connsiteX881" fmla="*/ 11765261 w 12191981"/>
              <a:gd name="connsiteY881" fmla="*/ 121924 h 6858000"/>
              <a:gd name="connsiteX882" fmla="*/ 11704301 w 12191981"/>
              <a:gd name="connsiteY882" fmla="*/ 60964 h 6858000"/>
              <a:gd name="connsiteX883" fmla="*/ 11765261 w 12191981"/>
              <a:gd name="connsiteY883" fmla="*/ 4 h 6858000"/>
              <a:gd name="connsiteX884" fmla="*/ 12131021 w 12191981"/>
              <a:gd name="connsiteY884" fmla="*/ 0 h 6858000"/>
              <a:gd name="connsiteX885" fmla="*/ 12191981 w 12191981"/>
              <a:gd name="connsiteY885" fmla="*/ 60960 h 6858000"/>
              <a:gd name="connsiteX886" fmla="*/ 12131021 w 12191981"/>
              <a:gd name="connsiteY886" fmla="*/ 121920 h 6858000"/>
              <a:gd name="connsiteX887" fmla="*/ 12070061 w 12191981"/>
              <a:gd name="connsiteY887" fmla="*/ 60960 h 6858000"/>
              <a:gd name="connsiteX888" fmla="*/ 12131021 w 12191981"/>
              <a:gd name="connsiteY88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</a:cxnLst>
            <a:rect l="l" t="t" r="r" b="b"/>
            <a:pathLst>
              <a:path w="12191981" h="6858000">
                <a:moveTo>
                  <a:pt x="11887182" y="6736080"/>
                </a:moveTo>
                <a:cubicBezTo>
                  <a:pt x="11920849" y="6736080"/>
                  <a:pt x="11948142" y="6763373"/>
                  <a:pt x="11948142" y="6797040"/>
                </a:cubicBezTo>
                <a:cubicBezTo>
                  <a:pt x="11948142" y="6830707"/>
                  <a:pt x="11920849" y="6858000"/>
                  <a:pt x="11887182" y="6858000"/>
                </a:cubicBezTo>
                <a:cubicBezTo>
                  <a:pt x="11853515" y="6858000"/>
                  <a:pt x="11826222" y="6830707"/>
                  <a:pt x="11826222" y="6797040"/>
                </a:cubicBezTo>
                <a:cubicBezTo>
                  <a:pt x="11826222" y="6763373"/>
                  <a:pt x="11853515" y="6736080"/>
                  <a:pt x="11887182" y="6736080"/>
                </a:cubicBezTo>
                <a:close/>
                <a:moveTo>
                  <a:pt x="11765261" y="6736080"/>
                </a:moveTo>
                <a:cubicBezTo>
                  <a:pt x="11798928" y="6736080"/>
                  <a:pt x="11826221" y="6763373"/>
                  <a:pt x="11826221" y="6797040"/>
                </a:cubicBezTo>
                <a:cubicBezTo>
                  <a:pt x="11826221" y="6830707"/>
                  <a:pt x="11798928" y="6858000"/>
                  <a:pt x="11765261" y="6858000"/>
                </a:cubicBezTo>
                <a:cubicBezTo>
                  <a:pt x="11731594" y="6858000"/>
                  <a:pt x="11704301" y="6830707"/>
                  <a:pt x="11704301" y="6797040"/>
                </a:cubicBezTo>
                <a:cubicBezTo>
                  <a:pt x="11704301" y="6763373"/>
                  <a:pt x="11731594" y="6736080"/>
                  <a:pt x="11765261" y="6736080"/>
                </a:cubicBezTo>
                <a:close/>
                <a:moveTo>
                  <a:pt x="11521421" y="6736080"/>
                </a:moveTo>
                <a:cubicBezTo>
                  <a:pt x="11555088" y="6736080"/>
                  <a:pt x="11582381" y="6763373"/>
                  <a:pt x="11582381" y="6797040"/>
                </a:cubicBezTo>
                <a:cubicBezTo>
                  <a:pt x="11582381" y="6830707"/>
                  <a:pt x="11555088" y="6858000"/>
                  <a:pt x="11521421" y="6858000"/>
                </a:cubicBezTo>
                <a:cubicBezTo>
                  <a:pt x="11487754" y="6858000"/>
                  <a:pt x="11460461" y="6830707"/>
                  <a:pt x="11460461" y="6797040"/>
                </a:cubicBezTo>
                <a:cubicBezTo>
                  <a:pt x="11460461" y="6763373"/>
                  <a:pt x="11487754" y="6736080"/>
                  <a:pt x="11521421" y="6736080"/>
                </a:cubicBezTo>
                <a:close/>
                <a:moveTo>
                  <a:pt x="11399501" y="6736080"/>
                </a:moveTo>
                <a:cubicBezTo>
                  <a:pt x="11433168" y="6736080"/>
                  <a:pt x="11460461" y="6763373"/>
                  <a:pt x="11460461" y="6797040"/>
                </a:cubicBezTo>
                <a:cubicBezTo>
                  <a:pt x="11460461" y="6830707"/>
                  <a:pt x="11433168" y="6858000"/>
                  <a:pt x="11399501" y="6858000"/>
                </a:cubicBezTo>
                <a:cubicBezTo>
                  <a:pt x="11365834" y="6858000"/>
                  <a:pt x="11338541" y="6830707"/>
                  <a:pt x="11338541" y="6797040"/>
                </a:cubicBezTo>
                <a:cubicBezTo>
                  <a:pt x="11338541" y="6763373"/>
                  <a:pt x="11365834" y="6736080"/>
                  <a:pt x="11399501" y="6736080"/>
                </a:cubicBezTo>
                <a:close/>
                <a:moveTo>
                  <a:pt x="11277581" y="6736080"/>
                </a:moveTo>
                <a:cubicBezTo>
                  <a:pt x="11311248" y="6736080"/>
                  <a:pt x="11338541" y="6763373"/>
                  <a:pt x="11338541" y="6797040"/>
                </a:cubicBezTo>
                <a:cubicBezTo>
                  <a:pt x="11338541" y="6830707"/>
                  <a:pt x="11311248" y="6858000"/>
                  <a:pt x="11277581" y="6858000"/>
                </a:cubicBezTo>
                <a:cubicBezTo>
                  <a:pt x="11243914" y="6858000"/>
                  <a:pt x="11216621" y="6830707"/>
                  <a:pt x="11216621" y="6797040"/>
                </a:cubicBezTo>
                <a:cubicBezTo>
                  <a:pt x="11216621" y="6763373"/>
                  <a:pt x="11243914" y="6736080"/>
                  <a:pt x="11277581" y="6736080"/>
                </a:cubicBezTo>
                <a:close/>
                <a:moveTo>
                  <a:pt x="11033742" y="6736080"/>
                </a:moveTo>
                <a:cubicBezTo>
                  <a:pt x="11067409" y="6736080"/>
                  <a:pt x="11094702" y="6763373"/>
                  <a:pt x="11094702" y="6797040"/>
                </a:cubicBezTo>
                <a:cubicBezTo>
                  <a:pt x="11094702" y="6830707"/>
                  <a:pt x="11067409" y="6858000"/>
                  <a:pt x="11033742" y="6858000"/>
                </a:cubicBezTo>
                <a:cubicBezTo>
                  <a:pt x="11000075" y="6858000"/>
                  <a:pt x="10972782" y="6830707"/>
                  <a:pt x="10972782" y="6797040"/>
                </a:cubicBezTo>
                <a:cubicBezTo>
                  <a:pt x="10972782" y="6763373"/>
                  <a:pt x="11000075" y="6736080"/>
                  <a:pt x="11033742" y="6736080"/>
                </a:cubicBezTo>
                <a:close/>
                <a:moveTo>
                  <a:pt x="10911821" y="6736080"/>
                </a:moveTo>
                <a:cubicBezTo>
                  <a:pt x="10945488" y="6736080"/>
                  <a:pt x="10972781" y="6763373"/>
                  <a:pt x="10972781" y="6797040"/>
                </a:cubicBezTo>
                <a:cubicBezTo>
                  <a:pt x="10972781" y="6830707"/>
                  <a:pt x="10945488" y="6858000"/>
                  <a:pt x="10911821" y="6858000"/>
                </a:cubicBezTo>
                <a:cubicBezTo>
                  <a:pt x="10878154" y="6858000"/>
                  <a:pt x="10850861" y="6830707"/>
                  <a:pt x="10850861" y="6797040"/>
                </a:cubicBezTo>
                <a:cubicBezTo>
                  <a:pt x="10850861" y="6763373"/>
                  <a:pt x="10878154" y="6736080"/>
                  <a:pt x="10911821" y="6736080"/>
                </a:cubicBezTo>
                <a:close/>
                <a:moveTo>
                  <a:pt x="10789901" y="6736080"/>
                </a:moveTo>
                <a:cubicBezTo>
                  <a:pt x="10823568" y="6736080"/>
                  <a:pt x="10850861" y="6763373"/>
                  <a:pt x="10850861" y="6797040"/>
                </a:cubicBezTo>
                <a:cubicBezTo>
                  <a:pt x="10850861" y="6830707"/>
                  <a:pt x="10823568" y="6858000"/>
                  <a:pt x="10789901" y="6858000"/>
                </a:cubicBezTo>
                <a:cubicBezTo>
                  <a:pt x="10756234" y="6858000"/>
                  <a:pt x="10728941" y="6830707"/>
                  <a:pt x="10728941" y="6797040"/>
                </a:cubicBezTo>
                <a:cubicBezTo>
                  <a:pt x="10728941" y="6763373"/>
                  <a:pt x="10756234" y="6736080"/>
                  <a:pt x="10789901" y="6736080"/>
                </a:cubicBezTo>
                <a:close/>
                <a:moveTo>
                  <a:pt x="10546061" y="6736080"/>
                </a:moveTo>
                <a:cubicBezTo>
                  <a:pt x="10579728" y="6736080"/>
                  <a:pt x="10607021" y="6763373"/>
                  <a:pt x="10607021" y="6797040"/>
                </a:cubicBezTo>
                <a:cubicBezTo>
                  <a:pt x="10607021" y="6830707"/>
                  <a:pt x="10579728" y="6858000"/>
                  <a:pt x="10546061" y="6858000"/>
                </a:cubicBezTo>
                <a:cubicBezTo>
                  <a:pt x="10512394" y="6858000"/>
                  <a:pt x="10485101" y="6830707"/>
                  <a:pt x="10485101" y="6797040"/>
                </a:cubicBezTo>
                <a:cubicBezTo>
                  <a:pt x="10485101" y="6763373"/>
                  <a:pt x="10512394" y="6736080"/>
                  <a:pt x="10546061" y="6736080"/>
                </a:cubicBezTo>
                <a:close/>
                <a:moveTo>
                  <a:pt x="10424141" y="6736080"/>
                </a:moveTo>
                <a:cubicBezTo>
                  <a:pt x="10457808" y="6736080"/>
                  <a:pt x="10485101" y="6763373"/>
                  <a:pt x="10485101" y="6797040"/>
                </a:cubicBezTo>
                <a:cubicBezTo>
                  <a:pt x="10485101" y="6830707"/>
                  <a:pt x="10457808" y="6858000"/>
                  <a:pt x="10424141" y="6858000"/>
                </a:cubicBezTo>
                <a:cubicBezTo>
                  <a:pt x="10390474" y="6858000"/>
                  <a:pt x="10363181" y="6830707"/>
                  <a:pt x="10363181" y="6797040"/>
                </a:cubicBezTo>
                <a:cubicBezTo>
                  <a:pt x="10363181" y="6763373"/>
                  <a:pt x="10390474" y="6736080"/>
                  <a:pt x="10424141" y="6736080"/>
                </a:cubicBezTo>
                <a:close/>
                <a:moveTo>
                  <a:pt x="11887182" y="6614160"/>
                </a:moveTo>
                <a:cubicBezTo>
                  <a:pt x="11904016" y="6614160"/>
                  <a:pt x="11919256" y="6620983"/>
                  <a:pt x="11930287" y="6632015"/>
                </a:cubicBezTo>
                <a:lnTo>
                  <a:pt x="11948142" y="6675119"/>
                </a:lnTo>
                <a:lnTo>
                  <a:pt x="11965996" y="6632015"/>
                </a:lnTo>
                <a:cubicBezTo>
                  <a:pt x="11977028" y="6620983"/>
                  <a:pt x="11992268" y="6614160"/>
                  <a:pt x="12009101" y="6614160"/>
                </a:cubicBezTo>
                <a:cubicBezTo>
                  <a:pt x="12042768" y="6614160"/>
                  <a:pt x="12070061" y="6641453"/>
                  <a:pt x="12070061" y="6675120"/>
                </a:cubicBezTo>
                <a:cubicBezTo>
                  <a:pt x="12070061" y="6708787"/>
                  <a:pt x="12042768" y="6736080"/>
                  <a:pt x="12009101" y="6736080"/>
                </a:cubicBezTo>
                <a:cubicBezTo>
                  <a:pt x="11992268" y="6736080"/>
                  <a:pt x="11977028" y="6729257"/>
                  <a:pt x="11965996" y="6718225"/>
                </a:cubicBezTo>
                <a:lnTo>
                  <a:pt x="11948142" y="6675121"/>
                </a:lnTo>
                <a:lnTo>
                  <a:pt x="11930287" y="6718225"/>
                </a:lnTo>
                <a:cubicBezTo>
                  <a:pt x="11919256" y="6729257"/>
                  <a:pt x="11904016" y="6736080"/>
                  <a:pt x="11887182" y="6736080"/>
                </a:cubicBezTo>
                <a:cubicBezTo>
                  <a:pt x="11853515" y="6736080"/>
                  <a:pt x="11826222" y="6708787"/>
                  <a:pt x="11826222" y="6675120"/>
                </a:cubicBezTo>
                <a:cubicBezTo>
                  <a:pt x="11826222" y="6641453"/>
                  <a:pt x="11853515" y="6614160"/>
                  <a:pt x="11887182" y="6614160"/>
                </a:cubicBezTo>
                <a:close/>
                <a:moveTo>
                  <a:pt x="11765261" y="6614160"/>
                </a:moveTo>
                <a:cubicBezTo>
                  <a:pt x="11798928" y="6614160"/>
                  <a:pt x="11826221" y="6641453"/>
                  <a:pt x="11826221" y="6675120"/>
                </a:cubicBezTo>
                <a:cubicBezTo>
                  <a:pt x="11826221" y="6708787"/>
                  <a:pt x="11798928" y="6736080"/>
                  <a:pt x="11765261" y="6736080"/>
                </a:cubicBezTo>
                <a:cubicBezTo>
                  <a:pt x="11731594" y="6736080"/>
                  <a:pt x="11704301" y="6708787"/>
                  <a:pt x="11704301" y="6675120"/>
                </a:cubicBezTo>
                <a:cubicBezTo>
                  <a:pt x="11704301" y="6641453"/>
                  <a:pt x="11731594" y="6614160"/>
                  <a:pt x="11765261" y="6614160"/>
                </a:cubicBezTo>
                <a:close/>
                <a:moveTo>
                  <a:pt x="11643341" y="6614160"/>
                </a:moveTo>
                <a:cubicBezTo>
                  <a:pt x="11677008" y="6614160"/>
                  <a:pt x="11704301" y="6641453"/>
                  <a:pt x="11704301" y="6675120"/>
                </a:cubicBezTo>
                <a:cubicBezTo>
                  <a:pt x="11704301" y="6708787"/>
                  <a:pt x="11677008" y="6736080"/>
                  <a:pt x="11643341" y="6736080"/>
                </a:cubicBezTo>
                <a:cubicBezTo>
                  <a:pt x="11609674" y="6736080"/>
                  <a:pt x="11582381" y="6708787"/>
                  <a:pt x="11582381" y="6675120"/>
                </a:cubicBezTo>
                <a:cubicBezTo>
                  <a:pt x="11582381" y="6641453"/>
                  <a:pt x="11609674" y="6614160"/>
                  <a:pt x="11643341" y="6614160"/>
                </a:cubicBezTo>
                <a:close/>
                <a:moveTo>
                  <a:pt x="11521421" y="6614160"/>
                </a:moveTo>
                <a:cubicBezTo>
                  <a:pt x="11555088" y="6614160"/>
                  <a:pt x="11582381" y="6641453"/>
                  <a:pt x="11582381" y="6675120"/>
                </a:cubicBezTo>
                <a:cubicBezTo>
                  <a:pt x="11582381" y="6708787"/>
                  <a:pt x="11555088" y="6736080"/>
                  <a:pt x="11521421" y="6736080"/>
                </a:cubicBezTo>
                <a:cubicBezTo>
                  <a:pt x="11487754" y="6736080"/>
                  <a:pt x="11460461" y="6708787"/>
                  <a:pt x="11460461" y="6675120"/>
                </a:cubicBezTo>
                <a:cubicBezTo>
                  <a:pt x="11460461" y="6641453"/>
                  <a:pt x="11487754" y="6614160"/>
                  <a:pt x="11521421" y="6614160"/>
                </a:cubicBezTo>
                <a:close/>
                <a:moveTo>
                  <a:pt x="11399501" y="6614160"/>
                </a:moveTo>
                <a:cubicBezTo>
                  <a:pt x="11433168" y="6614160"/>
                  <a:pt x="11460461" y="6641453"/>
                  <a:pt x="11460461" y="6675120"/>
                </a:cubicBezTo>
                <a:cubicBezTo>
                  <a:pt x="11460461" y="6708787"/>
                  <a:pt x="11433168" y="6736080"/>
                  <a:pt x="11399501" y="6736080"/>
                </a:cubicBezTo>
                <a:cubicBezTo>
                  <a:pt x="11365834" y="6736080"/>
                  <a:pt x="11338541" y="6708787"/>
                  <a:pt x="11338541" y="6675120"/>
                </a:cubicBezTo>
                <a:cubicBezTo>
                  <a:pt x="11338541" y="6641453"/>
                  <a:pt x="11365834" y="6614160"/>
                  <a:pt x="11399501" y="6614160"/>
                </a:cubicBezTo>
                <a:close/>
                <a:moveTo>
                  <a:pt x="11277581" y="6614160"/>
                </a:moveTo>
                <a:cubicBezTo>
                  <a:pt x="11311248" y="6614160"/>
                  <a:pt x="11338541" y="6641453"/>
                  <a:pt x="11338541" y="6675120"/>
                </a:cubicBezTo>
                <a:cubicBezTo>
                  <a:pt x="11338541" y="6708787"/>
                  <a:pt x="11311248" y="6736080"/>
                  <a:pt x="11277581" y="6736080"/>
                </a:cubicBezTo>
                <a:cubicBezTo>
                  <a:pt x="11243914" y="6736080"/>
                  <a:pt x="11216621" y="6708787"/>
                  <a:pt x="11216621" y="6675120"/>
                </a:cubicBezTo>
                <a:cubicBezTo>
                  <a:pt x="11216621" y="6641453"/>
                  <a:pt x="11243914" y="6614160"/>
                  <a:pt x="11277581" y="6614160"/>
                </a:cubicBezTo>
                <a:close/>
                <a:moveTo>
                  <a:pt x="11033742" y="6614160"/>
                </a:moveTo>
                <a:cubicBezTo>
                  <a:pt x="11050576" y="6614160"/>
                  <a:pt x="11065816" y="6620983"/>
                  <a:pt x="11076847" y="6632015"/>
                </a:cubicBezTo>
                <a:lnTo>
                  <a:pt x="11094702" y="6675119"/>
                </a:lnTo>
                <a:lnTo>
                  <a:pt x="11112556" y="6632015"/>
                </a:lnTo>
                <a:cubicBezTo>
                  <a:pt x="11123588" y="6620983"/>
                  <a:pt x="11138828" y="6614160"/>
                  <a:pt x="11155661" y="6614160"/>
                </a:cubicBezTo>
                <a:cubicBezTo>
                  <a:pt x="11189328" y="6614160"/>
                  <a:pt x="11216621" y="6641453"/>
                  <a:pt x="11216621" y="6675120"/>
                </a:cubicBezTo>
                <a:cubicBezTo>
                  <a:pt x="11216621" y="6708787"/>
                  <a:pt x="11189328" y="6736080"/>
                  <a:pt x="11155661" y="6736080"/>
                </a:cubicBezTo>
                <a:cubicBezTo>
                  <a:pt x="11138828" y="6736080"/>
                  <a:pt x="11123588" y="6729257"/>
                  <a:pt x="11112556" y="6718225"/>
                </a:cubicBezTo>
                <a:lnTo>
                  <a:pt x="11094702" y="6675121"/>
                </a:lnTo>
                <a:lnTo>
                  <a:pt x="11076847" y="6718225"/>
                </a:lnTo>
                <a:cubicBezTo>
                  <a:pt x="11065816" y="6729257"/>
                  <a:pt x="11050576" y="6736080"/>
                  <a:pt x="11033742" y="6736080"/>
                </a:cubicBezTo>
                <a:cubicBezTo>
                  <a:pt x="11000075" y="6736080"/>
                  <a:pt x="10972782" y="6708787"/>
                  <a:pt x="10972782" y="6675120"/>
                </a:cubicBezTo>
                <a:cubicBezTo>
                  <a:pt x="10972782" y="6641453"/>
                  <a:pt x="11000075" y="6614160"/>
                  <a:pt x="11033742" y="6614160"/>
                </a:cubicBezTo>
                <a:close/>
                <a:moveTo>
                  <a:pt x="10911821" y="6614160"/>
                </a:moveTo>
                <a:cubicBezTo>
                  <a:pt x="10945488" y="6614160"/>
                  <a:pt x="10972781" y="6641453"/>
                  <a:pt x="10972781" y="6675120"/>
                </a:cubicBezTo>
                <a:cubicBezTo>
                  <a:pt x="10972781" y="6708787"/>
                  <a:pt x="10945488" y="6736080"/>
                  <a:pt x="10911821" y="6736080"/>
                </a:cubicBezTo>
                <a:cubicBezTo>
                  <a:pt x="10878154" y="6736080"/>
                  <a:pt x="10850861" y="6708787"/>
                  <a:pt x="10850861" y="6675120"/>
                </a:cubicBezTo>
                <a:cubicBezTo>
                  <a:pt x="10850861" y="6641453"/>
                  <a:pt x="10878154" y="6614160"/>
                  <a:pt x="10911821" y="6614160"/>
                </a:cubicBezTo>
                <a:close/>
                <a:moveTo>
                  <a:pt x="10789901" y="6614160"/>
                </a:moveTo>
                <a:cubicBezTo>
                  <a:pt x="10823568" y="6614160"/>
                  <a:pt x="10850861" y="6641453"/>
                  <a:pt x="10850861" y="6675120"/>
                </a:cubicBezTo>
                <a:cubicBezTo>
                  <a:pt x="10850861" y="6708787"/>
                  <a:pt x="10823568" y="6736080"/>
                  <a:pt x="10789901" y="6736080"/>
                </a:cubicBezTo>
                <a:cubicBezTo>
                  <a:pt x="10756234" y="6736080"/>
                  <a:pt x="10728941" y="6708787"/>
                  <a:pt x="10728941" y="6675120"/>
                </a:cubicBezTo>
                <a:cubicBezTo>
                  <a:pt x="10728941" y="6641453"/>
                  <a:pt x="10756234" y="6614160"/>
                  <a:pt x="10789901" y="6614160"/>
                </a:cubicBezTo>
                <a:close/>
                <a:moveTo>
                  <a:pt x="10667981" y="6614160"/>
                </a:moveTo>
                <a:cubicBezTo>
                  <a:pt x="10701648" y="6614160"/>
                  <a:pt x="10728941" y="6641453"/>
                  <a:pt x="10728941" y="6675120"/>
                </a:cubicBezTo>
                <a:cubicBezTo>
                  <a:pt x="10728941" y="6708787"/>
                  <a:pt x="10701648" y="6736080"/>
                  <a:pt x="10667981" y="6736080"/>
                </a:cubicBezTo>
                <a:cubicBezTo>
                  <a:pt x="10634314" y="6736080"/>
                  <a:pt x="10607021" y="6708787"/>
                  <a:pt x="10607021" y="6675120"/>
                </a:cubicBezTo>
                <a:cubicBezTo>
                  <a:pt x="10607021" y="6641453"/>
                  <a:pt x="10634314" y="6614160"/>
                  <a:pt x="10667981" y="6614160"/>
                </a:cubicBezTo>
                <a:close/>
                <a:moveTo>
                  <a:pt x="10546061" y="6614160"/>
                </a:moveTo>
                <a:cubicBezTo>
                  <a:pt x="10579728" y="6614160"/>
                  <a:pt x="10607021" y="6641453"/>
                  <a:pt x="10607021" y="6675120"/>
                </a:cubicBezTo>
                <a:cubicBezTo>
                  <a:pt x="10607021" y="6708787"/>
                  <a:pt x="10579728" y="6736080"/>
                  <a:pt x="10546061" y="6736080"/>
                </a:cubicBezTo>
                <a:cubicBezTo>
                  <a:pt x="10512394" y="6736080"/>
                  <a:pt x="10485101" y="6708787"/>
                  <a:pt x="10485101" y="6675120"/>
                </a:cubicBezTo>
                <a:cubicBezTo>
                  <a:pt x="10485101" y="6641453"/>
                  <a:pt x="10512394" y="6614160"/>
                  <a:pt x="10546061" y="6614160"/>
                </a:cubicBezTo>
                <a:close/>
                <a:moveTo>
                  <a:pt x="12131021" y="6492240"/>
                </a:moveTo>
                <a:cubicBezTo>
                  <a:pt x="12164688" y="6492240"/>
                  <a:pt x="12191981" y="6519533"/>
                  <a:pt x="12191981" y="6553200"/>
                </a:cubicBezTo>
                <a:cubicBezTo>
                  <a:pt x="12191981" y="6586867"/>
                  <a:pt x="12164688" y="6614160"/>
                  <a:pt x="12131021" y="6614160"/>
                </a:cubicBezTo>
                <a:cubicBezTo>
                  <a:pt x="12097354" y="6614160"/>
                  <a:pt x="12070061" y="6586867"/>
                  <a:pt x="12070061" y="6553200"/>
                </a:cubicBezTo>
                <a:cubicBezTo>
                  <a:pt x="12070061" y="6519533"/>
                  <a:pt x="12097354" y="6492240"/>
                  <a:pt x="12131021" y="6492240"/>
                </a:cubicBezTo>
                <a:close/>
                <a:moveTo>
                  <a:pt x="11887182" y="6492240"/>
                </a:moveTo>
                <a:cubicBezTo>
                  <a:pt x="11904015" y="6492240"/>
                  <a:pt x="11919255" y="6499064"/>
                  <a:pt x="11930287" y="6510095"/>
                </a:cubicBezTo>
                <a:lnTo>
                  <a:pt x="11948142" y="6553199"/>
                </a:lnTo>
                <a:lnTo>
                  <a:pt x="11965996" y="6510095"/>
                </a:lnTo>
                <a:cubicBezTo>
                  <a:pt x="11977027" y="6499064"/>
                  <a:pt x="11992267" y="6492240"/>
                  <a:pt x="12009101" y="6492240"/>
                </a:cubicBezTo>
                <a:cubicBezTo>
                  <a:pt x="12042768" y="6492240"/>
                  <a:pt x="12070061" y="6519533"/>
                  <a:pt x="12070061" y="6553200"/>
                </a:cubicBezTo>
                <a:cubicBezTo>
                  <a:pt x="12070061" y="6586867"/>
                  <a:pt x="12042768" y="6614160"/>
                  <a:pt x="12009101" y="6614160"/>
                </a:cubicBezTo>
                <a:cubicBezTo>
                  <a:pt x="11992267" y="6614160"/>
                  <a:pt x="11977027" y="6607337"/>
                  <a:pt x="11965996" y="6596305"/>
                </a:cubicBezTo>
                <a:lnTo>
                  <a:pt x="11948142" y="6553201"/>
                </a:lnTo>
                <a:lnTo>
                  <a:pt x="11930287" y="6596305"/>
                </a:lnTo>
                <a:cubicBezTo>
                  <a:pt x="11919255" y="6607337"/>
                  <a:pt x="11904015" y="6614160"/>
                  <a:pt x="11887182" y="6614160"/>
                </a:cubicBezTo>
                <a:cubicBezTo>
                  <a:pt x="11853515" y="6614160"/>
                  <a:pt x="11826222" y="6586867"/>
                  <a:pt x="11826222" y="6553200"/>
                </a:cubicBezTo>
                <a:cubicBezTo>
                  <a:pt x="11826222" y="6519533"/>
                  <a:pt x="11853515" y="6492240"/>
                  <a:pt x="11887182" y="6492240"/>
                </a:cubicBezTo>
                <a:close/>
                <a:moveTo>
                  <a:pt x="11765261" y="6492240"/>
                </a:moveTo>
                <a:cubicBezTo>
                  <a:pt x="11798928" y="6492240"/>
                  <a:pt x="11826221" y="6519533"/>
                  <a:pt x="11826221" y="6553200"/>
                </a:cubicBezTo>
                <a:cubicBezTo>
                  <a:pt x="11826221" y="6586867"/>
                  <a:pt x="11798928" y="6614160"/>
                  <a:pt x="11765261" y="6614160"/>
                </a:cubicBezTo>
                <a:cubicBezTo>
                  <a:pt x="11731594" y="6614160"/>
                  <a:pt x="11704301" y="6586867"/>
                  <a:pt x="11704301" y="6553200"/>
                </a:cubicBezTo>
                <a:cubicBezTo>
                  <a:pt x="11704301" y="6519533"/>
                  <a:pt x="11731594" y="6492240"/>
                  <a:pt x="11765261" y="6492240"/>
                </a:cubicBezTo>
                <a:close/>
                <a:moveTo>
                  <a:pt x="10789901" y="6492240"/>
                </a:moveTo>
                <a:cubicBezTo>
                  <a:pt x="10823568" y="6492240"/>
                  <a:pt x="10850861" y="6519533"/>
                  <a:pt x="10850861" y="6553200"/>
                </a:cubicBezTo>
                <a:cubicBezTo>
                  <a:pt x="10850861" y="6586867"/>
                  <a:pt x="10823568" y="6614160"/>
                  <a:pt x="10789901" y="6614160"/>
                </a:cubicBezTo>
                <a:cubicBezTo>
                  <a:pt x="10756234" y="6614160"/>
                  <a:pt x="10728941" y="6586867"/>
                  <a:pt x="10728941" y="6553200"/>
                </a:cubicBezTo>
                <a:cubicBezTo>
                  <a:pt x="10728941" y="6519533"/>
                  <a:pt x="10756234" y="6492240"/>
                  <a:pt x="10789901" y="6492240"/>
                </a:cubicBezTo>
                <a:close/>
                <a:moveTo>
                  <a:pt x="10667981" y="6492240"/>
                </a:moveTo>
                <a:cubicBezTo>
                  <a:pt x="10701648" y="6492240"/>
                  <a:pt x="10728941" y="6519533"/>
                  <a:pt x="10728941" y="6553200"/>
                </a:cubicBezTo>
                <a:cubicBezTo>
                  <a:pt x="10728941" y="6586867"/>
                  <a:pt x="10701648" y="6614160"/>
                  <a:pt x="10667981" y="6614160"/>
                </a:cubicBezTo>
                <a:cubicBezTo>
                  <a:pt x="10634314" y="6614160"/>
                  <a:pt x="10607021" y="6586867"/>
                  <a:pt x="10607021" y="6553200"/>
                </a:cubicBezTo>
                <a:cubicBezTo>
                  <a:pt x="10607021" y="6519533"/>
                  <a:pt x="10634314" y="6492240"/>
                  <a:pt x="10667981" y="6492240"/>
                </a:cubicBezTo>
                <a:close/>
                <a:moveTo>
                  <a:pt x="182879" y="487689"/>
                </a:moveTo>
                <a:cubicBezTo>
                  <a:pt x="216545" y="487689"/>
                  <a:pt x="243838" y="514982"/>
                  <a:pt x="243838" y="548649"/>
                </a:cubicBezTo>
                <a:cubicBezTo>
                  <a:pt x="243838" y="582316"/>
                  <a:pt x="216545" y="609609"/>
                  <a:pt x="182879" y="609609"/>
                </a:cubicBezTo>
                <a:cubicBezTo>
                  <a:pt x="149212" y="609609"/>
                  <a:pt x="121919" y="582316"/>
                  <a:pt x="121919" y="548649"/>
                </a:cubicBezTo>
                <a:cubicBezTo>
                  <a:pt x="121919" y="514982"/>
                  <a:pt x="149212" y="487689"/>
                  <a:pt x="182879" y="487689"/>
                </a:cubicBezTo>
                <a:close/>
                <a:moveTo>
                  <a:pt x="8839181" y="365769"/>
                </a:moveTo>
                <a:cubicBezTo>
                  <a:pt x="8872848" y="365769"/>
                  <a:pt x="8900141" y="393062"/>
                  <a:pt x="8900141" y="426729"/>
                </a:cubicBezTo>
                <a:cubicBezTo>
                  <a:pt x="8900141" y="460396"/>
                  <a:pt x="8872848" y="487689"/>
                  <a:pt x="8839181" y="487689"/>
                </a:cubicBezTo>
                <a:cubicBezTo>
                  <a:pt x="8805514" y="487689"/>
                  <a:pt x="8778221" y="460396"/>
                  <a:pt x="8778221" y="426729"/>
                </a:cubicBezTo>
                <a:cubicBezTo>
                  <a:pt x="8778221" y="393062"/>
                  <a:pt x="8805514" y="365769"/>
                  <a:pt x="8839181" y="365769"/>
                </a:cubicBezTo>
                <a:close/>
                <a:moveTo>
                  <a:pt x="9083022" y="365769"/>
                </a:moveTo>
                <a:cubicBezTo>
                  <a:pt x="9116689" y="365769"/>
                  <a:pt x="9143982" y="393062"/>
                  <a:pt x="9143982" y="426729"/>
                </a:cubicBezTo>
                <a:cubicBezTo>
                  <a:pt x="9143982" y="460396"/>
                  <a:pt x="9116689" y="487689"/>
                  <a:pt x="9083022" y="487689"/>
                </a:cubicBezTo>
                <a:cubicBezTo>
                  <a:pt x="9049355" y="487689"/>
                  <a:pt x="9022062" y="460396"/>
                  <a:pt x="9022062" y="426729"/>
                </a:cubicBezTo>
                <a:cubicBezTo>
                  <a:pt x="9022062" y="393062"/>
                  <a:pt x="9049355" y="365769"/>
                  <a:pt x="9083022" y="365769"/>
                </a:cubicBezTo>
                <a:close/>
                <a:moveTo>
                  <a:pt x="9326861" y="365769"/>
                </a:moveTo>
                <a:cubicBezTo>
                  <a:pt x="9360528" y="365769"/>
                  <a:pt x="9387821" y="393062"/>
                  <a:pt x="9387821" y="426729"/>
                </a:cubicBezTo>
                <a:cubicBezTo>
                  <a:pt x="9387821" y="460396"/>
                  <a:pt x="9360528" y="487689"/>
                  <a:pt x="9326861" y="487689"/>
                </a:cubicBezTo>
                <a:cubicBezTo>
                  <a:pt x="9293194" y="487689"/>
                  <a:pt x="9265901" y="460396"/>
                  <a:pt x="9265901" y="426729"/>
                </a:cubicBezTo>
                <a:cubicBezTo>
                  <a:pt x="9265901" y="393062"/>
                  <a:pt x="9293194" y="365769"/>
                  <a:pt x="9326861" y="365769"/>
                </a:cubicBezTo>
                <a:close/>
                <a:moveTo>
                  <a:pt x="9448782" y="365769"/>
                </a:moveTo>
                <a:cubicBezTo>
                  <a:pt x="9482449" y="365769"/>
                  <a:pt x="9509742" y="393062"/>
                  <a:pt x="9509742" y="426729"/>
                </a:cubicBezTo>
                <a:cubicBezTo>
                  <a:pt x="9509742" y="460396"/>
                  <a:pt x="9482449" y="487689"/>
                  <a:pt x="9448782" y="487689"/>
                </a:cubicBezTo>
                <a:cubicBezTo>
                  <a:pt x="9415115" y="487689"/>
                  <a:pt x="9387822" y="460396"/>
                  <a:pt x="9387822" y="426729"/>
                </a:cubicBezTo>
                <a:cubicBezTo>
                  <a:pt x="9387822" y="393062"/>
                  <a:pt x="9415115" y="365769"/>
                  <a:pt x="9448782" y="365769"/>
                </a:cubicBezTo>
                <a:close/>
                <a:moveTo>
                  <a:pt x="9692621" y="365769"/>
                </a:moveTo>
                <a:cubicBezTo>
                  <a:pt x="9726288" y="365769"/>
                  <a:pt x="9753581" y="393062"/>
                  <a:pt x="9753581" y="426729"/>
                </a:cubicBezTo>
                <a:cubicBezTo>
                  <a:pt x="9753581" y="460396"/>
                  <a:pt x="9726288" y="487689"/>
                  <a:pt x="9692621" y="487689"/>
                </a:cubicBezTo>
                <a:cubicBezTo>
                  <a:pt x="9658954" y="487689"/>
                  <a:pt x="9631661" y="460396"/>
                  <a:pt x="9631661" y="426729"/>
                </a:cubicBezTo>
                <a:cubicBezTo>
                  <a:pt x="9631661" y="393062"/>
                  <a:pt x="9658954" y="365769"/>
                  <a:pt x="9692621" y="365769"/>
                </a:cubicBezTo>
                <a:close/>
                <a:moveTo>
                  <a:pt x="11521421" y="365769"/>
                </a:moveTo>
                <a:cubicBezTo>
                  <a:pt x="11555088" y="365769"/>
                  <a:pt x="11582381" y="393062"/>
                  <a:pt x="11582381" y="426729"/>
                </a:cubicBezTo>
                <a:cubicBezTo>
                  <a:pt x="11582381" y="460396"/>
                  <a:pt x="11555088" y="487689"/>
                  <a:pt x="11521421" y="487689"/>
                </a:cubicBezTo>
                <a:cubicBezTo>
                  <a:pt x="11487754" y="487689"/>
                  <a:pt x="11460461" y="460396"/>
                  <a:pt x="11460461" y="426729"/>
                </a:cubicBezTo>
                <a:cubicBezTo>
                  <a:pt x="11460461" y="393062"/>
                  <a:pt x="11487754" y="365769"/>
                  <a:pt x="11521421" y="365769"/>
                </a:cubicBezTo>
                <a:close/>
                <a:moveTo>
                  <a:pt x="11643342" y="365769"/>
                </a:moveTo>
                <a:cubicBezTo>
                  <a:pt x="11677009" y="365769"/>
                  <a:pt x="11704302" y="393062"/>
                  <a:pt x="11704302" y="426729"/>
                </a:cubicBezTo>
                <a:cubicBezTo>
                  <a:pt x="11704302" y="460396"/>
                  <a:pt x="11677009" y="487689"/>
                  <a:pt x="11643342" y="487689"/>
                </a:cubicBezTo>
                <a:cubicBezTo>
                  <a:pt x="11609675" y="487689"/>
                  <a:pt x="11582382" y="460396"/>
                  <a:pt x="11582382" y="426729"/>
                </a:cubicBezTo>
                <a:cubicBezTo>
                  <a:pt x="11582382" y="393062"/>
                  <a:pt x="11609675" y="365769"/>
                  <a:pt x="11643342" y="365769"/>
                </a:cubicBezTo>
                <a:close/>
                <a:moveTo>
                  <a:pt x="11887181" y="365769"/>
                </a:moveTo>
                <a:cubicBezTo>
                  <a:pt x="11920848" y="365769"/>
                  <a:pt x="11948141" y="393062"/>
                  <a:pt x="11948141" y="426729"/>
                </a:cubicBezTo>
                <a:cubicBezTo>
                  <a:pt x="11948141" y="460396"/>
                  <a:pt x="11920848" y="487689"/>
                  <a:pt x="11887181" y="487689"/>
                </a:cubicBezTo>
                <a:cubicBezTo>
                  <a:pt x="11853514" y="487689"/>
                  <a:pt x="11826221" y="460396"/>
                  <a:pt x="11826221" y="426729"/>
                </a:cubicBezTo>
                <a:cubicBezTo>
                  <a:pt x="11826221" y="393062"/>
                  <a:pt x="11853514" y="365769"/>
                  <a:pt x="11887181" y="365769"/>
                </a:cubicBezTo>
                <a:close/>
                <a:moveTo>
                  <a:pt x="12009102" y="365769"/>
                </a:moveTo>
                <a:cubicBezTo>
                  <a:pt x="12042769" y="365769"/>
                  <a:pt x="12070062" y="393061"/>
                  <a:pt x="12070062" y="426728"/>
                </a:cubicBezTo>
                <a:cubicBezTo>
                  <a:pt x="12070062" y="460395"/>
                  <a:pt x="12042769" y="487688"/>
                  <a:pt x="12009102" y="487688"/>
                </a:cubicBezTo>
                <a:cubicBezTo>
                  <a:pt x="11975435" y="487688"/>
                  <a:pt x="11948142" y="460395"/>
                  <a:pt x="11948142" y="426728"/>
                </a:cubicBezTo>
                <a:cubicBezTo>
                  <a:pt x="11948142" y="393061"/>
                  <a:pt x="11975435" y="365769"/>
                  <a:pt x="12009102" y="365769"/>
                </a:cubicBezTo>
                <a:close/>
                <a:moveTo>
                  <a:pt x="9204941" y="243848"/>
                </a:moveTo>
                <a:cubicBezTo>
                  <a:pt x="9238608" y="243848"/>
                  <a:pt x="9265901" y="271141"/>
                  <a:pt x="9265901" y="304808"/>
                </a:cubicBezTo>
                <a:cubicBezTo>
                  <a:pt x="9265901" y="338475"/>
                  <a:pt x="9238608" y="365768"/>
                  <a:pt x="9204941" y="365768"/>
                </a:cubicBezTo>
                <a:cubicBezTo>
                  <a:pt x="9188107" y="365768"/>
                  <a:pt x="9172868" y="358945"/>
                  <a:pt x="9161836" y="347913"/>
                </a:cubicBezTo>
                <a:lnTo>
                  <a:pt x="9143981" y="304809"/>
                </a:lnTo>
                <a:lnTo>
                  <a:pt x="9126127" y="347914"/>
                </a:lnTo>
                <a:cubicBezTo>
                  <a:pt x="9115096" y="358945"/>
                  <a:pt x="9099856" y="365768"/>
                  <a:pt x="9083022" y="365768"/>
                </a:cubicBezTo>
                <a:cubicBezTo>
                  <a:pt x="9049355" y="365768"/>
                  <a:pt x="9022062" y="338475"/>
                  <a:pt x="9022062" y="304808"/>
                </a:cubicBezTo>
                <a:cubicBezTo>
                  <a:pt x="9022062" y="271141"/>
                  <a:pt x="9049355" y="243849"/>
                  <a:pt x="9083022" y="243849"/>
                </a:cubicBezTo>
                <a:cubicBezTo>
                  <a:pt x="9099856" y="243849"/>
                  <a:pt x="9115096" y="250672"/>
                  <a:pt x="9126127" y="261703"/>
                </a:cubicBezTo>
                <a:lnTo>
                  <a:pt x="9143981" y="304807"/>
                </a:lnTo>
                <a:lnTo>
                  <a:pt x="9161836" y="261703"/>
                </a:lnTo>
                <a:cubicBezTo>
                  <a:pt x="9172868" y="250672"/>
                  <a:pt x="9188107" y="243848"/>
                  <a:pt x="9204941" y="243848"/>
                </a:cubicBezTo>
                <a:close/>
                <a:moveTo>
                  <a:pt x="7985742" y="243841"/>
                </a:moveTo>
                <a:cubicBezTo>
                  <a:pt x="8019409" y="243841"/>
                  <a:pt x="8046702" y="271134"/>
                  <a:pt x="8046702" y="304801"/>
                </a:cubicBezTo>
                <a:cubicBezTo>
                  <a:pt x="8046702" y="338468"/>
                  <a:pt x="8019409" y="365761"/>
                  <a:pt x="7985742" y="365761"/>
                </a:cubicBezTo>
                <a:cubicBezTo>
                  <a:pt x="7952075" y="365761"/>
                  <a:pt x="7924782" y="338468"/>
                  <a:pt x="7924782" y="304801"/>
                </a:cubicBezTo>
                <a:cubicBezTo>
                  <a:pt x="7924782" y="271134"/>
                  <a:pt x="7952075" y="243841"/>
                  <a:pt x="7985742" y="243841"/>
                </a:cubicBezTo>
                <a:close/>
                <a:moveTo>
                  <a:pt x="11765260" y="243840"/>
                </a:moveTo>
                <a:cubicBezTo>
                  <a:pt x="11798927" y="243840"/>
                  <a:pt x="11826220" y="271133"/>
                  <a:pt x="11826220" y="304800"/>
                </a:cubicBezTo>
                <a:cubicBezTo>
                  <a:pt x="11826220" y="338467"/>
                  <a:pt x="11798927" y="365760"/>
                  <a:pt x="11765260" y="365760"/>
                </a:cubicBezTo>
                <a:cubicBezTo>
                  <a:pt x="11731593" y="365760"/>
                  <a:pt x="11704300" y="338467"/>
                  <a:pt x="11704300" y="304800"/>
                </a:cubicBezTo>
                <a:cubicBezTo>
                  <a:pt x="11704300" y="271133"/>
                  <a:pt x="11731593" y="243840"/>
                  <a:pt x="11765260" y="243840"/>
                </a:cubicBezTo>
                <a:close/>
                <a:moveTo>
                  <a:pt x="10424141" y="121922"/>
                </a:moveTo>
                <a:cubicBezTo>
                  <a:pt x="10457808" y="121922"/>
                  <a:pt x="10485101" y="149215"/>
                  <a:pt x="10485101" y="182882"/>
                </a:cubicBezTo>
                <a:cubicBezTo>
                  <a:pt x="10485101" y="208132"/>
                  <a:pt x="10469749" y="229797"/>
                  <a:pt x="10447869" y="239051"/>
                </a:cubicBezTo>
                <a:lnTo>
                  <a:pt x="10424145" y="243841"/>
                </a:lnTo>
                <a:lnTo>
                  <a:pt x="10447869" y="248631"/>
                </a:lnTo>
                <a:cubicBezTo>
                  <a:pt x="10469749" y="257885"/>
                  <a:pt x="10485101" y="279550"/>
                  <a:pt x="10485101" y="304800"/>
                </a:cubicBezTo>
                <a:cubicBezTo>
                  <a:pt x="10485101" y="338467"/>
                  <a:pt x="10457808" y="365760"/>
                  <a:pt x="10424141" y="365760"/>
                </a:cubicBezTo>
                <a:cubicBezTo>
                  <a:pt x="10390474" y="365760"/>
                  <a:pt x="10363181" y="338467"/>
                  <a:pt x="10363181" y="304800"/>
                </a:cubicBezTo>
                <a:cubicBezTo>
                  <a:pt x="10363181" y="279550"/>
                  <a:pt x="10378533" y="257885"/>
                  <a:pt x="10400413" y="248631"/>
                </a:cubicBezTo>
                <a:lnTo>
                  <a:pt x="10424137" y="243841"/>
                </a:lnTo>
                <a:lnTo>
                  <a:pt x="10400413" y="239051"/>
                </a:lnTo>
                <a:cubicBezTo>
                  <a:pt x="10378533" y="229797"/>
                  <a:pt x="10363181" y="208132"/>
                  <a:pt x="10363181" y="182882"/>
                </a:cubicBezTo>
                <a:cubicBezTo>
                  <a:pt x="10363181" y="149215"/>
                  <a:pt x="10390474" y="121922"/>
                  <a:pt x="10424141" y="121922"/>
                </a:cubicBezTo>
                <a:close/>
                <a:moveTo>
                  <a:pt x="12131021" y="121920"/>
                </a:moveTo>
                <a:cubicBezTo>
                  <a:pt x="12164688" y="121920"/>
                  <a:pt x="12191981" y="149213"/>
                  <a:pt x="12191981" y="182880"/>
                </a:cubicBezTo>
                <a:cubicBezTo>
                  <a:pt x="12191981" y="216547"/>
                  <a:pt x="12164688" y="243840"/>
                  <a:pt x="12131021" y="243840"/>
                </a:cubicBezTo>
                <a:cubicBezTo>
                  <a:pt x="12097354" y="243840"/>
                  <a:pt x="12070061" y="216547"/>
                  <a:pt x="12070061" y="182880"/>
                </a:cubicBezTo>
                <a:cubicBezTo>
                  <a:pt x="12070061" y="149213"/>
                  <a:pt x="12097354" y="121920"/>
                  <a:pt x="12131021" y="121920"/>
                </a:cubicBezTo>
                <a:close/>
                <a:moveTo>
                  <a:pt x="7193261" y="60969"/>
                </a:moveTo>
                <a:lnTo>
                  <a:pt x="7175407" y="104073"/>
                </a:lnTo>
                <a:cubicBezTo>
                  <a:pt x="7169891" y="109589"/>
                  <a:pt x="7163323" y="114053"/>
                  <a:pt x="7156030" y="117137"/>
                </a:cubicBezTo>
                <a:lnTo>
                  <a:pt x="7132311" y="121926"/>
                </a:lnTo>
                <a:lnTo>
                  <a:pt x="7156030" y="126715"/>
                </a:lnTo>
                <a:cubicBezTo>
                  <a:pt x="7166970" y="131342"/>
                  <a:pt x="7176278" y="139072"/>
                  <a:pt x="7182851" y="148801"/>
                </a:cubicBezTo>
                <a:lnTo>
                  <a:pt x="7193261" y="182883"/>
                </a:lnTo>
                <a:lnTo>
                  <a:pt x="7211116" y="139779"/>
                </a:lnTo>
                <a:cubicBezTo>
                  <a:pt x="7216631" y="134263"/>
                  <a:pt x="7223199" y="129799"/>
                  <a:pt x="7230492" y="126715"/>
                </a:cubicBezTo>
                <a:lnTo>
                  <a:pt x="7254211" y="121926"/>
                </a:lnTo>
                <a:lnTo>
                  <a:pt x="7230492" y="117137"/>
                </a:lnTo>
                <a:cubicBezTo>
                  <a:pt x="7223199" y="114052"/>
                  <a:pt x="7216631" y="109589"/>
                  <a:pt x="7211116" y="104073"/>
                </a:cubicBezTo>
                <a:close/>
                <a:moveTo>
                  <a:pt x="8168621" y="60969"/>
                </a:moveTo>
                <a:lnTo>
                  <a:pt x="8150767" y="104072"/>
                </a:lnTo>
                <a:cubicBezTo>
                  <a:pt x="8145251" y="109588"/>
                  <a:pt x="8138683" y="114052"/>
                  <a:pt x="8131390" y="117137"/>
                </a:cubicBezTo>
                <a:lnTo>
                  <a:pt x="8107671" y="121925"/>
                </a:lnTo>
                <a:lnTo>
                  <a:pt x="8131390" y="126714"/>
                </a:lnTo>
                <a:cubicBezTo>
                  <a:pt x="8142329" y="131341"/>
                  <a:pt x="8151638" y="139071"/>
                  <a:pt x="8158210" y="148800"/>
                </a:cubicBezTo>
                <a:lnTo>
                  <a:pt x="8168621" y="182882"/>
                </a:lnTo>
                <a:lnTo>
                  <a:pt x="8186476" y="139778"/>
                </a:lnTo>
                <a:cubicBezTo>
                  <a:pt x="8191991" y="134262"/>
                  <a:pt x="8198559" y="129799"/>
                  <a:pt x="8205853" y="126714"/>
                </a:cubicBezTo>
                <a:lnTo>
                  <a:pt x="8229571" y="121925"/>
                </a:lnTo>
                <a:lnTo>
                  <a:pt x="8205853" y="117136"/>
                </a:lnTo>
                <a:cubicBezTo>
                  <a:pt x="8198559" y="114052"/>
                  <a:pt x="8191992" y="109588"/>
                  <a:pt x="8186476" y="104072"/>
                </a:cubicBezTo>
                <a:close/>
                <a:moveTo>
                  <a:pt x="9387822" y="60967"/>
                </a:moveTo>
                <a:lnTo>
                  <a:pt x="9369967" y="104071"/>
                </a:lnTo>
                <a:cubicBezTo>
                  <a:pt x="9364452" y="109587"/>
                  <a:pt x="9357884" y="114051"/>
                  <a:pt x="9350591" y="117136"/>
                </a:cubicBezTo>
                <a:lnTo>
                  <a:pt x="9326870" y="121924"/>
                </a:lnTo>
                <a:lnTo>
                  <a:pt x="9350590" y="126713"/>
                </a:lnTo>
                <a:cubicBezTo>
                  <a:pt x="9361530" y="131340"/>
                  <a:pt x="9370838" y="139070"/>
                  <a:pt x="9377411" y="148800"/>
                </a:cubicBezTo>
                <a:lnTo>
                  <a:pt x="9387822" y="182881"/>
                </a:lnTo>
                <a:lnTo>
                  <a:pt x="9405676" y="139778"/>
                </a:lnTo>
                <a:cubicBezTo>
                  <a:pt x="9411192" y="134262"/>
                  <a:pt x="9417760" y="129798"/>
                  <a:pt x="9425053" y="126713"/>
                </a:cubicBezTo>
                <a:lnTo>
                  <a:pt x="9448773" y="121924"/>
                </a:lnTo>
                <a:lnTo>
                  <a:pt x="9425053" y="117135"/>
                </a:lnTo>
                <a:cubicBezTo>
                  <a:pt x="9417759" y="114051"/>
                  <a:pt x="9411191" y="109587"/>
                  <a:pt x="9405676" y="104071"/>
                </a:cubicBezTo>
                <a:close/>
                <a:moveTo>
                  <a:pt x="10241262" y="60967"/>
                </a:moveTo>
                <a:lnTo>
                  <a:pt x="10223407" y="104071"/>
                </a:lnTo>
                <a:cubicBezTo>
                  <a:pt x="10217892" y="109586"/>
                  <a:pt x="10211324" y="114050"/>
                  <a:pt x="10204030" y="117135"/>
                </a:cubicBezTo>
                <a:lnTo>
                  <a:pt x="10180310" y="121924"/>
                </a:lnTo>
                <a:lnTo>
                  <a:pt x="10204030" y="126713"/>
                </a:lnTo>
                <a:cubicBezTo>
                  <a:pt x="10214970" y="131340"/>
                  <a:pt x="10224278" y="139070"/>
                  <a:pt x="10230851" y="148799"/>
                </a:cubicBezTo>
                <a:lnTo>
                  <a:pt x="10241262" y="182881"/>
                </a:lnTo>
                <a:lnTo>
                  <a:pt x="10259116" y="139777"/>
                </a:lnTo>
                <a:cubicBezTo>
                  <a:pt x="10264632" y="134261"/>
                  <a:pt x="10271200" y="129797"/>
                  <a:pt x="10278493" y="126713"/>
                </a:cubicBezTo>
                <a:lnTo>
                  <a:pt x="10302213" y="121924"/>
                </a:lnTo>
                <a:lnTo>
                  <a:pt x="10278492" y="117135"/>
                </a:lnTo>
                <a:cubicBezTo>
                  <a:pt x="10271199" y="114050"/>
                  <a:pt x="10264631" y="109586"/>
                  <a:pt x="10259116" y="104071"/>
                </a:cubicBezTo>
                <a:close/>
                <a:moveTo>
                  <a:pt x="10728941" y="60966"/>
                </a:moveTo>
                <a:lnTo>
                  <a:pt x="10711087" y="104070"/>
                </a:lnTo>
                <a:cubicBezTo>
                  <a:pt x="10705571" y="109586"/>
                  <a:pt x="10699003" y="114050"/>
                  <a:pt x="10691710" y="117135"/>
                </a:cubicBezTo>
                <a:lnTo>
                  <a:pt x="10667990" y="121923"/>
                </a:lnTo>
                <a:lnTo>
                  <a:pt x="10691710" y="126712"/>
                </a:lnTo>
                <a:cubicBezTo>
                  <a:pt x="10702650" y="131339"/>
                  <a:pt x="10711958" y="139069"/>
                  <a:pt x="10718531" y="148799"/>
                </a:cubicBezTo>
                <a:lnTo>
                  <a:pt x="10728942" y="182880"/>
                </a:lnTo>
                <a:lnTo>
                  <a:pt x="10746796" y="139777"/>
                </a:lnTo>
                <a:cubicBezTo>
                  <a:pt x="10752312" y="134261"/>
                  <a:pt x="10758880" y="129797"/>
                  <a:pt x="10766173" y="126712"/>
                </a:cubicBezTo>
                <a:lnTo>
                  <a:pt x="10789893" y="121923"/>
                </a:lnTo>
                <a:lnTo>
                  <a:pt x="10766172" y="117134"/>
                </a:lnTo>
                <a:cubicBezTo>
                  <a:pt x="10758879" y="114050"/>
                  <a:pt x="10752311" y="109586"/>
                  <a:pt x="10746796" y="104070"/>
                </a:cubicBezTo>
                <a:close/>
                <a:moveTo>
                  <a:pt x="426721" y="10"/>
                </a:moveTo>
                <a:cubicBezTo>
                  <a:pt x="460387" y="10"/>
                  <a:pt x="487680" y="27303"/>
                  <a:pt x="487680" y="60970"/>
                </a:cubicBezTo>
                <a:cubicBezTo>
                  <a:pt x="487680" y="94637"/>
                  <a:pt x="460387" y="121930"/>
                  <a:pt x="426721" y="121930"/>
                </a:cubicBezTo>
                <a:cubicBezTo>
                  <a:pt x="409887" y="121930"/>
                  <a:pt x="394647" y="115107"/>
                  <a:pt x="383615" y="104076"/>
                </a:cubicBezTo>
                <a:lnTo>
                  <a:pt x="365761" y="60971"/>
                </a:lnTo>
                <a:lnTo>
                  <a:pt x="347906" y="104076"/>
                </a:lnTo>
                <a:cubicBezTo>
                  <a:pt x="342390" y="109591"/>
                  <a:pt x="335822" y="114055"/>
                  <a:pt x="328529" y="117140"/>
                </a:cubicBezTo>
                <a:lnTo>
                  <a:pt x="304801" y="121930"/>
                </a:lnTo>
                <a:lnTo>
                  <a:pt x="328529" y="126721"/>
                </a:lnTo>
                <a:cubicBezTo>
                  <a:pt x="350408" y="135975"/>
                  <a:pt x="365760" y="157640"/>
                  <a:pt x="365760" y="182890"/>
                </a:cubicBezTo>
                <a:cubicBezTo>
                  <a:pt x="365760" y="208140"/>
                  <a:pt x="350408" y="229805"/>
                  <a:pt x="328529" y="239060"/>
                </a:cubicBezTo>
                <a:lnTo>
                  <a:pt x="304801" y="243850"/>
                </a:lnTo>
                <a:lnTo>
                  <a:pt x="328528" y="248640"/>
                </a:lnTo>
                <a:cubicBezTo>
                  <a:pt x="350407" y="257895"/>
                  <a:pt x="365760" y="279559"/>
                  <a:pt x="365760" y="304810"/>
                </a:cubicBezTo>
                <a:cubicBezTo>
                  <a:pt x="365760" y="338477"/>
                  <a:pt x="338467" y="365770"/>
                  <a:pt x="304800" y="365770"/>
                </a:cubicBezTo>
                <a:cubicBezTo>
                  <a:pt x="287966" y="365770"/>
                  <a:pt x="272726" y="358946"/>
                  <a:pt x="261695" y="347915"/>
                </a:cubicBezTo>
                <a:lnTo>
                  <a:pt x="243840" y="304810"/>
                </a:lnTo>
                <a:lnTo>
                  <a:pt x="225985" y="347915"/>
                </a:lnTo>
                <a:cubicBezTo>
                  <a:pt x="220469" y="353431"/>
                  <a:pt x="213901" y="357894"/>
                  <a:pt x="206608" y="360979"/>
                </a:cubicBezTo>
                <a:lnTo>
                  <a:pt x="182880" y="365770"/>
                </a:lnTo>
                <a:lnTo>
                  <a:pt x="206608" y="370560"/>
                </a:lnTo>
                <a:cubicBezTo>
                  <a:pt x="228487" y="379815"/>
                  <a:pt x="243840" y="401479"/>
                  <a:pt x="243840" y="426730"/>
                </a:cubicBezTo>
                <a:cubicBezTo>
                  <a:pt x="243840" y="460397"/>
                  <a:pt x="216547" y="487689"/>
                  <a:pt x="182880" y="487689"/>
                </a:cubicBezTo>
                <a:cubicBezTo>
                  <a:pt x="149213" y="487689"/>
                  <a:pt x="121920" y="460397"/>
                  <a:pt x="121920" y="426730"/>
                </a:cubicBezTo>
                <a:cubicBezTo>
                  <a:pt x="121920" y="401479"/>
                  <a:pt x="137272" y="379815"/>
                  <a:pt x="159152" y="370560"/>
                </a:cubicBezTo>
                <a:lnTo>
                  <a:pt x="182879" y="365770"/>
                </a:lnTo>
                <a:lnTo>
                  <a:pt x="159152" y="360979"/>
                </a:lnTo>
                <a:cubicBezTo>
                  <a:pt x="151859" y="357894"/>
                  <a:pt x="145291" y="353431"/>
                  <a:pt x="139775" y="347915"/>
                </a:cubicBezTo>
                <a:lnTo>
                  <a:pt x="121920" y="304810"/>
                </a:lnTo>
                <a:lnTo>
                  <a:pt x="104066" y="347915"/>
                </a:lnTo>
                <a:cubicBezTo>
                  <a:pt x="98550" y="353431"/>
                  <a:pt x="91982" y="357895"/>
                  <a:pt x="84689" y="360979"/>
                </a:cubicBezTo>
                <a:lnTo>
                  <a:pt x="60961" y="365770"/>
                </a:lnTo>
                <a:lnTo>
                  <a:pt x="84688" y="370560"/>
                </a:lnTo>
                <a:cubicBezTo>
                  <a:pt x="106567" y="379814"/>
                  <a:pt x="121919" y="401479"/>
                  <a:pt x="121919" y="426729"/>
                </a:cubicBezTo>
                <a:cubicBezTo>
                  <a:pt x="121919" y="460396"/>
                  <a:pt x="94627" y="487689"/>
                  <a:pt x="60959" y="487689"/>
                </a:cubicBezTo>
                <a:cubicBezTo>
                  <a:pt x="27293" y="487689"/>
                  <a:pt x="0" y="460396"/>
                  <a:pt x="0" y="426729"/>
                </a:cubicBezTo>
                <a:cubicBezTo>
                  <a:pt x="0" y="401479"/>
                  <a:pt x="15352" y="379814"/>
                  <a:pt x="37231" y="370560"/>
                </a:cubicBezTo>
                <a:lnTo>
                  <a:pt x="60959" y="365770"/>
                </a:lnTo>
                <a:lnTo>
                  <a:pt x="37232" y="360979"/>
                </a:lnTo>
                <a:cubicBezTo>
                  <a:pt x="15353" y="351725"/>
                  <a:pt x="1" y="330060"/>
                  <a:pt x="1" y="304810"/>
                </a:cubicBezTo>
                <a:cubicBezTo>
                  <a:pt x="1" y="279560"/>
                  <a:pt x="15353" y="257895"/>
                  <a:pt x="37232" y="248640"/>
                </a:cubicBezTo>
                <a:lnTo>
                  <a:pt x="60960" y="243850"/>
                </a:lnTo>
                <a:lnTo>
                  <a:pt x="37233" y="239060"/>
                </a:lnTo>
                <a:cubicBezTo>
                  <a:pt x="15353" y="229805"/>
                  <a:pt x="1" y="208140"/>
                  <a:pt x="1" y="182890"/>
                </a:cubicBezTo>
                <a:cubicBezTo>
                  <a:pt x="1" y="149223"/>
                  <a:pt x="27294" y="121930"/>
                  <a:pt x="60961" y="121930"/>
                </a:cubicBezTo>
                <a:cubicBezTo>
                  <a:pt x="94628" y="121930"/>
                  <a:pt x="121921" y="149223"/>
                  <a:pt x="121921" y="182890"/>
                </a:cubicBezTo>
                <a:cubicBezTo>
                  <a:pt x="121921" y="208140"/>
                  <a:pt x="106569" y="229805"/>
                  <a:pt x="84689" y="239060"/>
                </a:cubicBezTo>
                <a:lnTo>
                  <a:pt x="60961" y="243850"/>
                </a:lnTo>
                <a:lnTo>
                  <a:pt x="84689" y="248640"/>
                </a:lnTo>
                <a:cubicBezTo>
                  <a:pt x="95628" y="253268"/>
                  <a:pt x="104936" y="260997"/>
                  <a:pt x="111509" y="270727"/>
                </a:cubicBezTo>
                <a:lnTo>
                  <a:pt x="121920" y="304810"/>
                </a:lnTo>
                <a:lnTo>
                  <a:pt x="139775" y="261705"/>
                </a:lnTo>
                <a:cubicBezTo>
                  <a:pt x="150807" y="250673"/>
                  <a:pt x="166047" y="243850"/>
                  <a:pt x="182880" y="243850"/>
                </a:cubicBezTo>
                <a:cubicBezTo>
                  <a:pt x="199714" y="243850"/>
                  <a:pt x="214953" y="250673"/>
                  <a:pt x="225985" y="261705"/>
                </a:cubicBezTo>
                <a:lnTo>
                  <a:pt x="243840" y="304810"/>
                </a:lnTo>
                <a:lnTo>
                  <a:pt x="261695" y="261705"/>
                </a:lnTo>
                <a:cubicBezTo>
                  <a:pt x="267210" y="256189"/>
                  <a:pt x="273778" y="251725"/>
                  <a:pt x="281071" y="248640"/>
                </a:cubicBezTo>
                <a:lnTo>
                  <a:pt x="304799" y="243850"/>
                </a:lnTo>
                <a:lnTo>
                  <a:pt x="281072" y="239060"/>
                </a:lnTo>
                <a:cubicBezTo>
                  <a:pt x="259193" y="229805"/>
                  <a:pt x="243840" y="208140"/>
                  <a:pt x="243840" y="182890"/>
                </a:cubicBezTo>
                <a:cubicBezTo>
                  <a:pt x="243840" y="157640"/>
                  <a:pt x="259193" y="135975"/>
                  <a:pt x="281072" y="126721"/>
                </a:cubicBezTo>
                <a:lnTo>
                  <a:pt x="304800" y="121930"/>
                </a:lnTo>
                <a:lnTo>
                  <a:pt x="281073" y="117140"/>
                </a:lnTo>
                <a:cubicBezTo>
                  <a:pt x="273779" y="114055"/>
                  <a:pt x="267211" y="109591"/>
                  <a:pt x="261696" y="104076"/>
                </a:cubicBezTo>
                <a:lnTo>
                  <a:pt x="243841" y="60971"/>
                </a:lnTo>
                <a:lnTo>
                  <a:pt x="225986" y="104076"/>
                </a:lnTo>
                <a:cubicBezTo>
                  <a:pt x="214955" y="115107"/>
                  <a:pt x="199715" y="121931"/>
                  <a:pt x="182881" y="121931"/>
                </a:cubicBezTo>
                <a:cubicBezTo>
                  <a:pt x="149214" y="121931"/>
                  <a:pt x="121921" y="94638"/>
                  <a:pt x="121921" y="60971"/>
                </a:cubicBezTo>
                <a:cubicBezTo>
                  <a:pt x="121921" y="27304"/>
                  <a:pt x="149214" y="11"/>
                  <a:pt x="182881" y="11"/>
                </a:cubicBezTo>
                <a:cubicBezTo>
                  <a:pt x="199715" y="11"/>
                  <a:pt x="214955" y="6834"/>
                  <a:pt x="225986" y="17866"/>
                </a:cubicBezTo>
                <a:lnTo>
                  <a:pt x="243841" y="60970"/>
                </a:lnTo>
                <a:lnTo>
                  <a:pt x="261696" y="17865"/>
                </a:lnTo>
                <a:cubicBezTo>
                  <a:pt x="272727" y="6834"/>
                  <a:pt x="287967" y="11"/>
                  <a:pt x="304801" y="11"/>
                </a:cubicBezTo>
                <a:cubicBezTo>
                  <a:pt x="321634" y="11"/>
                  <a:pt x="336874" y="6834"/>
                  <a:pt x="347906" y="17865"/>
                </a:cubicBezTo>
                <a:lnTo>
                  <a:pt x="365761" y="60970"/>
                </a:lnTo>
                <a:lnTo>
                  <a:pt x="383615" y="17865"/>
                </a:lnTo>
                <a:cubicBezTo>
                  <a:pt x="394647" y="6834"/>
                  <a:pt x="409887" y="10"/>
                  <a:pt x="426721" y="10"/>
                </a:cubicBezTo>
                <a:close/>
                <a:moveTo>
                  <a:pt x="6644622" y="8"/>
                </a:moveTo>
                <a:cubicBezTo>
                  <a:pt x="6678289" y="8"/>
                  <a:pt x="6705582" y="27301"/>
                  <a:pt x="6705582" y="60968"/>
                </a:cubicBezTo>
                <a:cubicBezTo>
                  <a:pt x="6705582" y="94635"/>
                  <a:pt x="6678289" y="121928"/>
                  <a:pt x="6644622" y="121928"/>
                </a:cubicBezTo>
                <a:cubicBezTo>
                  <a:pt x="6610955" y="121928"/>
                  <a:pt x="6583662" y="94635"/>
                  <a:pt x="6583662" y="60968"/>
                </a:cubicBezTo>
                <a:cubicBezTo>
                  <a:pt x="6583662" y="27301"/>
                  <a:pt x="6610955" y="8"/>
                  <a:pt x="6644622" y="8"/>
                </a:cubicBezTo>
                <a:close/>
                <a:moveTo>
                  <a:pt x="6888461" y="8"/>
                </a:moveTo>
                <a:cubicBezTo>
                  <a:pt x="6922128" y="8"/>
                  <a:pt x="6949421" y="27301"/>
                  <a:pt x="6949421" y="60968"/>
                </a:cubicBezTo>
                <a:cubicBezTo>
                  <a:pt x="6949421" y="94635"/>
                  <a:pt x="6922128" y="121928"/>
                  <a:pt x="6888461" y="121928"/>
                </a:cubicBezTo>
                <a:cubicBezTo>
                  <a:pt x="6871627" y="121928"/>
                  <a:pt x="6856387" y="115105"/>
                  <a:pt x="6845356" y="104073"/>
                </a:cubicBezTo>
                <a:lnTo>
                  <a:pt x="6827502" y="60971"/>
                </a:lnTo>
                <a:lnTo>
                  <a:pt x="6809648" y="104073"/>
                </a:lnTo>
                <a:cubicBezTo>
                  <a:pt x="6798616" y="115105"/>
                  <a:pt x="6783376" y="121928"/>
                  <a:pt x="6766543" y="121928"/>
                </a:cubicBezTo>
                <a:cubicBezTo>
                  <a:pt x="6732876" y="121928"/>
                  <a:pt x="6705583" y="94635"/>
                  <a:pt x="6705583" y="60968"/>
                </a:cubicBezTo>
                <a:cubicBezTo>
                  <a:pt x="6705583" y="27301"/>
                  <a:pt x="6732876" y="8"/>
                  <a:pt x="6766543" y="8"/>
                </a:cubicBezTo>
                <a:cubicBezTo>
                  <a:pt x="6783376" y="8"/>
                  <a:pt x="6798616" y="6832"/>
                  <a:pt x="6809648" y="17863"/>
                </a:cubicBezTo>
                <a:lnTo>
                  <a:pt x="6827502" y="60966"/>
                </a:lnTo>
                <a:lnTo>
                  <a:pt x="6845356" y="17863"/>
                </a:lnTo>
                <a:cubicBezTo>
                  <a:pt x="6856387" y="6832"/>
                  <a:pt x="6871627" y="8"/>
                  <a:pt x="6888461" y="8"/>
                </a:cubicBezTo>
                <a:close/>
                <a:moveTo>
                  <a:pt x="7010381" y="8"/>
                </a:moveTo>
                <a:cubicBezTo>
                  <a:pt x="7044048" y="8"/>
                  <a:pt x="7071341" y="27301"/>
                  <a:pt x="7071341" y="60968"/>
                </a:cubicBezTo>
                <a:cubicBezTo>
                  <a:pt x="7071341" y="86218"/>
                  <a:pt x="7055989" y="107883"/>
                  <a:pt x="7034109" y="117137"/>
                </a:cubicBezTo>
                <a:lnTo>
                  <a:pt x="7010390" y="121926"/>
                </a:lnTo>
                <a:lnTo>
                  <a:pt x="7034109" y="126715"/>
                </a:lnTo>
                <a:cubicBezTo>
                  <a:pt x="7055989" y="135969"/>
                  <a:pt x="7071341" y="157634"/>
                  <a:pt x="7071341" y="182884"/>
                </a:cubicBezTo>
                <a:cubicBezTo>
                  <a:pt x="7071341" y="216551"/>
                  <a:pt x="7044048" y="243844"/>
                  <a:pt x="7010381" y="243844"/>
                </a:cubicBezTo>
                <a:cubicBezTo>
                  <a:pt x="6976714" y="243844"/>
                  <a:pt x="6949421" y="216551"/>
                  <a:pt x="6949421" y="182884"/>
                </a:cubicBezTo>
                <a:cubicBezTo>
                  <a:pt x="6949421" y="157634"/>
                  <a:pt x="6964773" y="135969"/>
                  <a:pt x="6986652" y="126715"/>
                </a:cubicBezTo>
                <a:lnTo>
                  <a:pt x="7010371" y="121926"/>
                </a:lnTo>
                <a:lnTo>
                  <a:pt x="6986652" y="117137"/>
                </a:lnTo>
                <a:cubicBezTo>
                  <a:pt x="6964773" y="107883"/>
                  <a:pt x="6949421" y="86218"/>
                  <a:pt x="6949421" y="60968"/>
                </a:cubicBezTo>
                <a:cubicBezTo>
                  <a:pt x="6949421" y="27301"/>
                  <a:pt x="6976714" y="8"/>
                  <a:pt x="7010381" y="8"/>
                </a:cubicBezTo>
                <a:close/>
                <a:moveTo>
                  <a:pt x="7254221" y="8"/>
                </a:moveTo>
                <a:cubicBezTo>
                  <a:pt x="7287888" y="8"/>
                  <a:pt x="7315181" y="27301"/>
                  <a:pt x="7315181" y="60968"/>
                </a:cubicBezTo>
                <a:cubicBezTo>
                  <a:pt x="7315181" y="86218"/>
                  <a:pt x="7299828" y="107883"/>
                  <a:pt x="7277949" y="117137"/>
                </a:cubicBezTo>
                <a:lnTo>
                  <a:pt x="7254230" y="121926"/>
                </a:lnTo>
                <a:lnTo>
                  <a:pt x="7277949" y="126715"/>
                </a:lnTo>
                <a:cubicBezTo>
                  <a:pt x="7299828" y="135969"/>
                  <a:pt x="7315181" y="157634"/>
                  <a:pt x="7315181" y="182884"/>
                </a:cubicBezTo>
                <a:cubicBezTo>
                  <a:pt x="7315181" y="208134"/>
                  <a:pt x="7299828" y="229799"/>
                  <a:pt x="7277949" y="239053"/>
                </a:cubicBezTo>
                <a:lnTo>
                  <a:pt x="7254227" y="243843"/>
                </a:lnTo>
                <a:lnTo>
                  <a:pt x="7277949" y="248632"/>
                </a:lnTo>
                <a:cubicBezTo>
                  <a:pt x="7299828" y="257886"/>
                  <a:pt x="7315181" y="279551"/>
                  <a:pt x="7315181" y="304801"/>
                </a:cubicBezTo>
                <a:cubicBezTo>
                  <a:pt x="7315181" y="338468"/>
                  <a:pt x="7287888" y="365761"/>
                  <a:pt x="7254221" y="365761"/>
                </a:cubicBezTo>
                <a:cubicBezTo>
                  <a:pt x="7220554" y="365761"/>
                  <a:pt x="7193261" y="338468"/>
                  <a:pt x="7193261" y="304801"/>
                </a:cubicBezTo>
                <a:cubicBezTo>
                  <a:pt x="7193261" y="279551"/>
                  <a:pt x="7208613" y="257886"/>
                  <a:pt x="7230492" y="248632"/>
                </a:cubicBezTo>
                <a:lnTo>
                  <a:pt x="7254214" y="243843"/>
                </a:lnTo>
                <a:lnTo>
                  <a:pt x="7230492" y="239053"/>
                </a:lnTo>
                <a:cubicBezTo>
                  <a:pt x="7223199" y="235969"/>
                  <a:pt x="7216631" y="231505"/>
                  <a:pt x="7211116" y="225989"/>
                </a:cubicBezTo>
                <a:lnTo>
                  <a:pt x="7193261" y="182885"/>
                </a:lnTo>
                <a:lnTo>
                  <a:pt x="7175407" y="225989"/>
                </a:lnTo>
                <a:cubicBezTo>
                  <a:pt x="7164375" y="237021"/>
                  <a:pt x="7149135" y="243844"/>
                  <a:pt x="7132302" y="243844"/>
                </a:cubicBezTo>
                <a:cubicBezTo>
                  <a:pt x="7098635" y="243844"/>
                  <a:pt x="7071342" y="216551"/>
                  <a:pt x="7071342" y="182884"/>
                </a:cubicBezTo>
                <a:cubicBezTo>
                  <a:pt x="7071342" y="157634"/>
                  <a:pt x="7086694" y="135969"/>
                  <a:pt x="7108574" y="126715"/>
                </a:cubicBezTo>
                <a:lnTo>
                  <a:pt x="7132292" y="121926"/>
                </a:lnTo>
                <a:lnTo>
                  <a:pt x="7108574" y="117137"/>
                </a:lnTo>
                <a:cubicBezTo>
                  <a:pt x="7086694" y="107883"/>
                  <a:pt x="7071342" y="86218"/>
                  <a:pt x="7071342" y="60968"/>
                </a:cubicBezTo>
                <a:cubicBezTo>
                  <a:pt x="7071342" y="27301"/>
                  <a:pt x="7098635" y="8"/>
                  <a:pt x="7132302" y="8"/>
                </a:cubicBezTo>
                <a:cubicBezTo>
                  <a:pt x="7149135" y="8"/>
                  <a:pt x="7164375" y="6831"/>
                  <a:pt x="7175407" y="17863"/>
                </a:cubicBezTo>
                <a:lnTo>
                  <a:pt x="7193261" y="60967"/>
                </a:lnTo>
                <a:lnTo>
                  <a:pt x="7211116" y="17863"/>
                </a:lnTo>
                <a:cubicBezTo>
                  <a:pt x="7222147" y="6831"/>
                  <a:pt x="7237387" y="8"/>
                  <a:pt x="7254221" y="8"/>
                </a:cubicBezTo>
                <a:close/>
                <a:moveTo>
                  <a:pt x="7376141" y="8"/>
                </a:moveTo>
                <a:cubicBezTo>
                  <a:pt x="7409808" y="8"/>
                  <a:pt x="7437101" y="27301"/>
                  <a:pt x="7437101" y="60968"/>
                </a:cubicBezTo>
                <a:cubicBezTo>
                  <a:pt x="7437101" y="86218"/>
                  <a:pt x="7421748" y="107883"/>
                  <a:pt x="7399869" y="117137"/>
                </a:cubicBezTo>
                <a:lnTo>
                  <a:pt x="7376150" y="121926"/>
                </a:lnTo>
                <a:lnTo>
                  <a:pt x="7399869" y="126714"/>
                </a:lnTo>
                <a:cubicBezTo>
                  <a:pt x="7421748" y="135969"/>
                  <a:pt x="7437101" y="157634"/>
                  <a:pt x="7437101" y="182884"/>
                </a:cubicBezTo>
                <a:cubicBezTo>
                  <a:pt x="7437101" y="208134"/>
                  <a:pt x="7421748" y="229799"/>
                  <a:pt x="7399869" y="239053"/>
                </a:cubicBezTo>
                <a:lnTo>
                  <a:pt x="7376147" y="243843"/>
                </a:lnTo>
                <a:lnTo>
                  <a:pt x="7399869" y="248632"/>
                </a:lnTo>
                <a:cubicBezTo>
                  <a:pt x="7421748" y="257886"/>
                  <a:pt x="7437101" y="279551"/>
                  <a:pt x="7437101" y="304801"/>
                </a:cubicBezTo>
                <a:cubicBezTo>
                  <a:pt x="7437101" y="338468"/>
                  <a:pt x="7409808" y="365761"/>
                  <a:pt x="7376141" y="365761"/>
                </a:cubicBezTo>
                <a:cubicBezTo>
                  <a:pt x="7342474" y="365761"/>
                  <a:pt x="7315181" y="338468"/>
                  <a:pt x="7315181" y="304801"/>
                </a:cubicBezTo>
                <a:cubicBezTo>
                  <a:pt x="7315181" y="279551"/>
                  <a:pt x="7330533" y="257886"/>
                  <a:pt x="7352412" y="248632"/>
                </a:cubicBezTo>
                <a:lnTo>
                  <a:pt x="7376134" y="243843"/>
                </a:lnTo>
                <a:lnTo>
                  <a:pt x="7352412" y="239053"/>
                </a:lnTo>
                <a:cubicBezTo>
                  <a:pt x="7330533" y="229799"/>
                  <a:pt x="7315181" y="208134"/>
                  <a:pt x="7315181" y="182884"/>
                </a:cubicBezTo>
                <a:cubicBezTo>
                  <a:pt x="7315181" y="157634"/>
                  <a:pt x="7330533" y="135969"/>
                  <a:pt x="7352412" y="126714"/>
                </a:cubicBezTo>
                <a:lnTo>
                  <a:pt x="7376131" y="121926"/>
                </a:lnTo>
                <a:lnTo>
                  <a:pt x="7352412" y="117137"/>
                </a:lnTo>
                <a:cubicBezTo>
                  <a:pt x="7330533" y="107883"/>
                  <a:pt x="7315181" y="86218"/>
                  <a:pt x="7315181" y="60968"/>
                </a:cubicBezTo>
                <a:cubicBezTo>
                  <a:pt x="7315181" y="27301"/>
                  <a:pt x="7342474" y="8"/>
                  <a:pt x="7376141" y="8"/>
                </a:cubicBezTo>
                <a:close/>
                <a:moveTo>
                  <a:pt x="7498061" y="8"/>
                </a:moveTo>
                <a:cubicBezTo>
                  <a:pt x="7531728" y="8"/>
                  <a:pt x="7559021" y="27301"/>
                  <a:pt x="7559021" y="60968"/>
                </a:cubicBezTo>
                <a:cubicBezTo>
                  <a:pt x="7559021" y="86218"/>
                  <a:pt x="7543668" y="107883"/>
                  <a:pt x="7521789" y="117137"/>
                </a:cubicBezTo>
                <a:lnTo>
                  <a:pt x="7498070" y="121926"/>
                </a:lnTo>
                <a:lnTo>
                  <a:pt x="7521789" y="126714"/>
                </a:lnTo>
                <a:cubicBezTo>
                  <a:pt x="7543668" y="135969"/>
                  <a:pt x="7559021" y="157634"/>
                  <a:pt x="7559021" y="182884"/>
                </a:cubicBezTo>
                <a:cubicBezTo>
                  <a:pt x="7559021" y="216551"/>
                  <a:pt x="7531728" y="243844"/>
                  <a:pt x="7498061" y="243844"/>
                </a:cubicBezTo>
                <a:cubicBezTo>
                  <a:pt x="7464394" y="243844"/>
                  <a:pt x="7437101" y="216551"/>
                  <a:pt x="7437101" y="182884"/>
                </a:cubicBezTo>
                <a:cubicBezTo>
                  <a:pt x="7437101" y="157634"/>
                  <a:pt x="7452453" y="135969"/>
                  <a:pt x="7474333" y="126714"/>
                </a:cubicBezTo>
                <a:lnTo>
                  <a:pt x="7498051" y="121926"/>
                </a:lnTo>
                <a:lnTo>
                  <a:pt x="7474333" y="117137"/>
                </a:lnTo>
                <a:cubicBezTo>
                  <a:pt x="7452453" y="107883"/>
                  <a:pt x="7437101" y="86218"/>
                  <a:pt x="7437101" y="60968"/>
                </a:cubicBezTo>
                <a:cubicBezTo>
                  <a:pt x="7437101" y="27301"/>
                  <a:pt x="7464394" y="8"/>
                  <a:pt x="7498061" y="8"/>
                </a:cubicBezTo>
                <a:close/>
                <a:moveTo>
                  <a:pt x="7741901" y="8"/>
                </a:moveTo>
                <a:cubicBezTo>
                  <a:pt x="7775568" y="8"/>
                  <a:pt x="7802861" y="27301"/>
                  <a:pt x="7802861" y="60968"/>
                </a:cubicBezTo>
                <a:cubicBezTo>
                  <a:pt x="7802861" y="86218"/>
                  <a:pt x="7787508" y="107883"/>
                  <a:pt x="7765629" y="117137"/>
                </a:cubicBezTo>
                <a:lnTo>
                  <a:pt x="7741910" y="121926"/>
                </a:lnTo>
                <a:lnTo>
                  <a:pt x="7765629" y="126714"/>
                </a:lnTo>
                <a:cubicBezTo>
                  <a:pt x="7787508" y="135968"/>
                  <a:pt x="7802861" y="157633"/>
                  <a:pt x="7802861" y="182884"/>
                </a:cubicBezTo>
                <a:cubicBezTo>
                  <a:pt x="7802861" y="216551"/>
                  <a:pt x="7775568" y="243843"/>
                  <a:pt x="7741901" y="243843"/>
                </a:cubicBezTo>
                <a:cubicBezTo>
                  <a:pt x="7725067" y="243843"/>
                  <a:pt x="7709827" y="237020"/>
                  <a:pt x="7698795" y="225989"/>
                </a:cubicBezTo>
                <a:lnTo>
                  <a:pt x="7680941" y="182885"/>
                </a:lnTo>
                <a:lnTo>
                  <a:pt x="7663087" y="225989"/>
                </a:lnTo>
                <a:cubicBezTo>
                  <a:pt x="7657571" y="231505"/>
                  <a:pt x="7651003" y="235968"/>
                  <a:pt x="7643710" y="239053"/>
                </a:cubicBezTo>
                <a:lnTo>
                  <a:pt x="7619988" y="243842"/>
                </a:lnTo>
                <a:lnTo>
                  <a:pt x="7643710" y="248632"/>
                </a:lnTo>
                <a:cubicBezTo>
                  <a:pt x="7665589" y="257886"/>
                  <a:pt x="7680942" y="279551"/>
                  <a:pt x="7680942" y="304801"/>
                </a:cubicBezTo>
                <a:cubicBezTo>
                  <a:pt x="7680942" y="330051"/>
                  <a:pt x="7665589" y="351716"/>
                  <a:pt x="7643710" y="360970"/>
                </a:cubicBezTo>
                <a:lnTo>
                  <a:pt x="7619984" y="365761"/>
                </a:lnTo>
                <a:lnTo>
                  <a:pt x="7643710" y="370551"/>
                </a:lnTo>
                <a:cubicBezTo>
                  <a:pt x="7654650" y="375178"/>
                  <a:pt x="7663958" y="382908"/>
                  <a:pt x="7670531" y="392637"/>
                </a:cubicBezTo>
                <a:lnTo>
                  <a:pt x="7680941" y="426719"/>
                </a:lnTo>
                <a:lnTo>
                  <a:pt x="7698796" y="383615"/>
                </a:lnTo>
                <a:cubicBezTo>
                  <a:pt x="7709827" y="372583"/>
                  <a:pt x="7725067" y="365760"/>
                  <a:pt x="7741901" y="365760"/>
                </a:cubicBezTo>
                <a:cubicBezTo>
                  <a:pt x="7775568" y="365760"/>
                  <a:pt x="7802861" y="393053"/>
                  <a:pt x="7802861" y="426720"/>
                </a:cubicBezTo>
                <a:cubicBezTo>
                  <a:pt x="7802861" y="460387"/>
                  <a:pt x="7775568" y="487680"/>
                  <a:pt x="7741901" y="487680"/>
                </a:cubicBezTo>
                <a:cubicBezTo>
                  <a:pt x="7725067" y="487680"/>
                  <a:pt x="7709827" y="480857"/>
                  <a:pt x="7698796" y="469825"/>
                </a:cubicBezTo>
                <a:lnTo>
                  <a:pt x="7680941" y="426721"/>
                </a:lnTo>
                <a:lnTo>
                  <a:pt x="7663087" y="469825"/>
                </a:lnTo>
                <a:cubicBezTo>
                  <a:pt x="7652055" y="480857"/>
                  <a:pt x="7636815" y="487680"/>
                  <a:pt x="7619982" y="487680"/>
                </a:cubicBezTo>
                <a:cubicBezTo>
                  <a:pt x="7586315" y="487680"/>
                  <a:pt x="7559022" y="460387"/>
                  <a:pt x="7559022" y="426720"/>
                </a:cubicBezTo>
                <a:cubicBezTo>
                  <a:pt x="7559022" y="401470"/>
                  <a:pt x="7574374" y="379805"/>
                  <a:pt x="7596253" y="370551"/>
                </a:cubicBezTo>
                <a:lnTo>
                  <a:pt x="7619980" y="365761"/>
                </a:lnTo>
                <a:lnTo>
                  <a:pt x="7596253" y="360970"/>
                </a:lnTo>
                <a:cubicBezTo>
                  <a:pt x="7574374" y="351716"/>
                  <a:pt x="7559022" y="330051"/>
                  <a:pt x="7559022" y="304801"/>
                </a:cubicBezTo>
                <a:cubicBezTo>
                  <a:pt x="7559022" y="279551"/>
                  <a:pt x="7574374" y="257886"/>
                  <a:pt x="7596253" y="248632"/>
                </a:cubicBezTo>
                <a:lnTo>
                  <a:pt x="7619975" y="243842"/>
                </a:lnTo>
                <a:lnTo>
                  <a:pt x="7596253" y="239053"/>
                </a:lnTo>
                <a:cubicBezTo>
                  <a:pt x="7574374" y="229799"/>
                  <a:pt x="7559022" y="208134"/>
                  <a:pt x="7559022" y="182884"/>
                </a:cubicBezTo>
                <a:cubicBezTo>
                  <a:pt x="7559022" y="149217"/>
                  <a:pt x="7586315" y="121924"/>
                  <a:pt x="7619982" y="121924"/>
                </a:cubicBezTo>
                <a:cubicBezTo>
                  <a:pt x="7636815" y="121924"/>
                  <a:pt x="7652055" y="128747"/>
                  <a:pt x="7663087" y="139779"/>
                </a:cubicBezTo>
                <a:lnTo>
                  <a:pt x="7680941" y="182882"/>
                </a:lnTo>
                <a:lnTo>
                  <a:pt x="7698795" y="139779"/>
                </a:lnTo>
                <a:cubicBezTo>
                  <a:pt x="7704311" y="134263"/>
                  <a:pt x="7710879" y="129799"/>
                  <a:pt x="7718172" y="126714"/>
                </a:cubicBezTo>
                <a:lnTo>
                  <a:pt x="7741891" y="121926"/>
                </a:lnTo>
                <a:lnTo>
                  <a:pt x="7718172" y="117137"/>
                </a:lnTo>
                <a:cubicBezTo>
                  <a:pt x="7696293" y="107883"/>
                  <a:pt x="7680941" y="86218"/>
                  <a:pt x="7680941" y="60968"/>
                </a:cubicBezTo>
                <a:cubicBezTo>
                  <a:pt x="7680941" y="27301"/>
                  <a:pt x="7708234" y="8"/>
                  <a:pt x="7741901" y="8"/>
                </a:cubicBezTo>
                <a:close/>
                <a:moveTo>
                  <a:pt x="7863821" y="8"/>
                </a:moveTo>
                <a:cubicBezTo>
                  <a:pt x="7897488" y="8"/>
                  <a:pt x="7924781" y="27300"/>
                  <a:pt x="7924781" y="60967"/>
                </a:cubicBezTo>
                <a:cubicBezTo>
                  <a:pt x="7924781" y="86218"/>
                  <a:pt x="7909428" y="107882"/>
                  <a:pt x="7887549" y="117137"/>
                </a:cubicBezTo>
                <a:lnTo>
                  <a:pt x="7863830" y="121925"/>
                </a:lnTo>
                <a:lnTo>
                  <a:pt x="7887549" y="126714"/>
                </a:lnTo>
                <a:cubicBezTo>
                  <a:pt x="7909428" y="135968"/>
                  <a:pt x="7924781" y="157633"/>
                  <a:pt x="7924781" y="182883"/>
                </a:cubicBezTo>
                <a:cubicBezTo>
                  <a:pt x="7924781" y="208134"/>
                  <a:pt x="7909428" y="229799"/>
                  <a:pt x="7887549" y="239053"/>
                </a:cubicBezTo>
                <a:lnTo>
                  <a:pt x="7863827" y="243842"/>
                </a:lnTo>
                <a:lnTo>
                  <a:pt x="7887549" y="248631"/>
                </a:lnTo>
                <a:cubicBezTo>
                  <a:pt x="7909428" y="257886"/>
                  <a:pt x="7924781" y="279551"/>
                  <a:pt x="7924781" y="304801"/>
                </a:cubicBezTo>
                <a:cubicBezTo>
                  <a:pt x="7924781" y="338468"/>
                  <a:pt x="7897488" y="365761"/>
                  <a:pt x="7863821" y="365761"/>
                </a:cubicBezTo>
                <a:cubicBezTo>
                  <a:pt x="7830154" y="365761"/>
                  <a:pt x="7802861" y="338468"/>
                  <a:pt x="7802861" y="304801"/>
                </a:cubicBezTo>
                <a:cubicBezTo>
                  <a:pt x="7802861" y="279551"/>
                  <a:pt x="7818213" y="257886"/>
                  <a:pt x="7840092" y="248631"/>
                </a:cubicBezTo>
                <a:lnTo>
                  <a:pt x="7863815" y="243842"/>
                </a:lnTo>
                <a:lnTo>
                  <a:pt x="7840092" y="239053"/>
                </a:lnTo>
                <a:cubicBezTo>
                  <a:pt x="7818213" y="229799"/>
                  <a:pt x="7802861" y="208134"/>
                  <a:pt x="7802861" y="182883"/>
                </a:cubicBezTo>
                <a:cubicBezTo>
                  <a:pt x="7802861" y="157633"/>
                  <a:pt x="7818213" y="135968"/>
                  <a:pt x="7840092" y="126714"/>
                </a:cubicBezTo>
                <a:lnTo>
                  <a:pt x="7863811" y="121925"/>
                </a:lnTo>
                <a:lnTo>
                  <a:pt x="7840092" y="117137"/>
                </a:lnTo>
                <a:cubicBezTo>
                  <a:pt x="7818213" y="107882"/>
                  <a:pt x="7802861" y="86218"/>
                  <a:pt x="7802861" y="60967"/>
                </a:cubicBezTo>
                <a:cubicBezTo>
                  <a:pt x="7802861" y="27300"/>
                  <a:pt x="7830154" y="8"/>
                  <a:pt x="7863821" y="8"/>
                </a:cubicBezTo>
                <a:close/>
                <a:moveTo>
                  <a:pt x="7985742" y="7"/>
                </a:moveTo>
                <a:cubicBezTo>
                  <a:pt x="8019409" y="7"/>
                  <a:pt x="8046702" y="27300"/>
                  <a:pt x="8046702" y="60967"/>
                </a:cubicBezTo>
                <a:cubicBezTo>
                  <a:pt x="8046702" y="94634"/>
                  <a:pt x="8019409" y="121927"/>
                  <a:pt x="7985742" y="121927"/>
                </a:cubicBezTo>
                <a:cubicBezTo>
                  <a:pt x="7952075" y="121927"/>
                  <a:pt x="7924782" y="94634"/>
                  <a:pt x="7924782" y="60967"/>
                </a:cubicBezTo>
                <a:cubicBezTo>
                  <a:pt x="7924782" y="27300"/>
                  <a:pt x="7952075" y="7"/>
                  <a:pt x="7985742" y="7"/>
                </a:cubicBezTo>
                <a:close/>
                <a:moveTo>
                  <a:pt x="8229581" y="7"/>
                </a:moveTo>
                <a:cubicBezTo>
                  <a:pt x="8263248" y="7"/>
                  <a:pt x="8290541" y="27300"/>
                  <a:pt x="8290541" y="60967"/>
                </a:cubicBezTo>
                <a:cubicBezTo>
                  <a:pt x="8290541" y="86217"/>
                  <a:pt x="8275188" y="107882"/>
                  <a:pt x="8253309" y="117136"/>
                </a:cubicBezTo>
                <a:lnTo>
                  <a:pt x="8229590" y="121925"/>
                </a:lnTo>
                <a:lnTo>
                  <a:pt x="8253309" y="126714"/>
                </a:lnTo>
                <a:cubicBezTo>
                  <a:pt x="8275188" y="135968"/>
                  <a:pt x="8290541" y="157633"/>
                  <a:pt x="8290541" y="182883"/>
                </a:cubicBezTo>
                <a:cubicBezTo>
                  <a:pt x="8290541" y="208134"/>
                  <a:pt x="8275188" y="229798"/>
                  <a:pt x="8253309" y="239053"/>
                </a:cubicBezTo>
                <a:lnTo>
                  <a:pt x="8229587" y="243842"/>
                </a:lnTo>
                <a:lnTo>
                  <a:pt x="8253309" y="248631"/>
                </a:lnTo>
                <a:cubicBezTo>
                  <a:pt x="8275188" y="257886"/>
                  <a:pt x="8290541" y="279551"/>
                  <a:pt x="8290541" y="304801"/>
                </a:cubicBezTo>
                <a:cubicBezTo>
                  <a:pt x="8290541" y="338468"/>
                  <a:pt x="8263248" y="365761"/>
                  <a:pt x="8229581" y="365761"/>
                </a:cubicBezTo>
                <a:cubicBezTo>
                  <a:pt x="8195914" y="365761"/>
                  <a:pt x="8168621" y="338468"/>
                  <a:pt x="8168621" y="304801"/>
                </a:cubicBezTo>
                <a:cubicBezTo>
                  <a:pt x="8168621" y="279551"/>
                  <a:pt x="8183973" y="257886"/>
                  <a:pt x="8205852" y="248631"/>
                </a:cubicBezTo>
                <a:lnTo>
                  <a:pt x="8229575" y="243842"/>
                </a:lnTo>
                <a:lnTo>
                  <a:pt x="8205853" y="239053"/>
                </a:lnTo>
                <a:cubicBezTo>
                  <a:pt x="8198559" y="235968"/>
                  <a:pt x="8191992" y="231504"/>
                  <a:pt x="8186476" y="225988"/>
                </a:cubicBezTo>
                <a:lnTo>
                  <a:pt x="8168621" y="182884"/>
                </a:lnTo>
                <a:lnTo>
                  <a:pt x="8150767" y="225989"/>
                </a:lnTo>
                <a:cubicBezTo>
                  <a:pt x="8139735" y="237020"/>
                  <a:pt x="8124495" y="243843"/>
                  <a:pt x="8107662" y="243843"/>
                </a:cubicBezTo>
                <a:cubicBezTo>
                  <a:pt x="8073995" y="243843"/>
                  <a:pt x="8046702" y="216550"/>
                  <a:pt x="8046702" y="182883"/>
                </a:cubicBezTo>
                <a:cubicBezTo>
                  <a:pt x="8046702" y="157633"/>
                  <a:pt x="8062054" y="135968"/>
                  <a:pt x="8083933" y="126714"/>
                </a:cubicBezTo>
                <a:lnTo>
                  <a:pt x="8107652" y="121925"/>
                </a:lnTo>
                <a:lnTo>
                  <a:pt x="8083933" y="117137"/>
                </a:lnTo>
                <a:cubicBezTo>
                  <a:pt x="8062054" y="107882"/>
                  <a:pt x="8046702" y="86217"/>
                  <a:pt x="8046702" y="60967"/>
                </a:cubicBezTo>
                <a:cubicBezTo>
                  <a:pt x="8046702" y="27300"/>
                  <a:pt x="8073995" y="7"/>
                  <a:pt x="8107662" y="7"/>
                </a:cubicBezTo>
                <a:cubicBezTo>
                  <a:pt x="8124495" y="7"/>
                  <a:pt x="8139735" y="6831"/>
                  <a:pt x="8150767" y="17862"/>
                </a:cubicBezTo>
                <a:lnTo>
                  <a:pt x="8168621" y="60966"/>
                </a:lnTo>
                <a:lnTo>
                  <a:pt x="8186476" y="17862"/>
                </a:lnTo>
                <a:cubicBezTo>
                  <a:pt x="8197507" y="6830"/>
                  <a:pt x="8212747" y="7"/>
                  <a:pt x="8229581" y="7"/>
                </a:cubicBezTo>
                <a:close/>
                <a:moveTo>
                  <a:pt x="8351501" y="7"/>
                </a:moveTo>
                <a:cubicBezTo>
                  <a:pt x="8385168" y="7"/>
                  <a:pt x="8412461" y="27300"/>
                  <a:pt x="8412461" y="60967"/>
                </a:cubicBezTo>
                <a:cubicBezTo>
                  <a:pt x="8412461" y="86217"/>
                  <a:pt x="8397109" y="107882"/>
                  <a:pt x="8375229" y="117136"/>
                </a:cubicBezTo>
                <a:lnTo>
                  <a:pt x="8351510" y="121925"/>
                </a:lnTo>
                <a:lnTo>
                  <a:pt x="8375229" y="126714"/>
                </a:lnTo>
                <a:cubicBezTo>
                  <a:pt x="8397109" y="135968"/>
                  <a:pt x="8412461" y="157633"/>
                  <a:pt x="8412461" y="182883"/>
                </a:cubicBezTo>
                <a:cubicBezTo>
                  <a:pt x="8412461" y="216550"/>
                  <a:pt x="8385168" y="243843"/>
                  <a:pt x="8351501" y="243843"/>
                </a:cubicBezTo>
                <a:cubicBezTo>
                  <a:pt x="8317834" y="243843"/>
                  <a:pt x="8290541" y="216550"/>
                  <a:pt x="8290541" y="182883"/>
                </a:cubicBezTo>
                <a:cubicBezTo>
                  <a:pt x="8290541" y="157633"/>
                  <a:pt x="8305893" y="135968"/>
                  <a:pt x="8327773" y="126714"/>
                </a:cubicBezTo>
                <a:lnTo>
                  <a:pt x="8351491" y="121925"/>
                </a:lnTo>
                <a:lnTo>
                  <a:pt x="8327773" y="117136"/>
                </a:lnTo>
                <a:cubicBezTo>
                  <a:pt x="8305893" y="107882"/>
                  <a:pt x="8290541" y="86217"/>
                  <a:pt x="8290541" y="60967"/>
                </a:cubicBezTo>
                <a:cubicBezTo>
                  <a:pt x="8290541" y="27300"/>
                  <a:pt x="8317834" y="7"/>
                  <a:pt x="8351501" y="7"/>
                </a:cubicBezTo>
                <a:close/>
                <a:moveTo>
                  <a:pt x="8595341" y="7"/>
                </a:moveTo>
                <a:cubicBezTo>
                  <a:pt x="8629008" y="7"/>
                  <a:pt x="8656301" y="27300"/>
                  <a:pt x="8656301" y="60967"/>
                </a:cubicBezTo>
                <a:cubicBezTo>
                  <a:pt x="8656301" y="94634"/>
                  <a:pt x="8629008" y="121927"/>
                  <a:pt x="8595341" y="121927"/>
                </a:cubicBezTo>
                <a:cubicBezTo>
                  <a:pt x="8578508" y="121927"/>
                  <a:pt x="8563268" y="115103"/>
                  <a:pt x="8552236" y="104072"/>
                </a:cubicBezTo>
                <a:lnTo>
                  <a:pt x="8534382" y="60968"/>
                </a:lnTo>
                <a:lnTo>
                  <a:pt x="8516527" y="104072"/>
                </a:lnTo>
                <a:cubicBezTo>
                  <a:pt x="8511011" y="109588"/>
                  <a:pt x="8504444" y="114052"/>
                  <a:pt x="8497151" y="117136"/>
                </a:cubicBezTo>
                <a:lnTo>
                  <a:pt x="8473431" y="121925"/>
                </a:lnTo>
                <a:lnTo>
                  <a:pt x="8497150" y="126714"/>
                </a:lnTo>
                <a:cubicBezTo>
                  <a:pt x="8519030" y="135968"/>
                  <a:pt x="8534382" y="157633"/>
                  <a:pt x="8534382" y="182883"/>
                </a:cubicBezTo>
                <a:cubicBezTo>
                  <a:pt x="8534382" y="216550"/>
                  <a:pt x="8507089" y="243843"/>
                  <a:pt x="8473422" y="243843"/>
                </a:cubicBezTo>
                <a:cubicBezTo>
                  <a:pt x="8439755" y="243843"/>
                  <a:pt x="8412462" y="216550"/>
                  <a:pt x="8412462" y="182883"/>
                </a:cubicBezTo>
                <a:cubicBezTo>
                  <a:pt x="8412462" y="157633"/>
                  <a:pt x="8427814" y="135968"/>
                  <a:pt x="8449694" y="126714"/>
                </a:cubicBezTo>
                <a:lnTo>
                  <a:pt x="8473413" y="121925"/>
                </a:lnTo>
                <a:lnTo>
                  <a:pt x="8449694" y="117136"/>
                </a:lnTo>
                <a:cubicBezTo>
                  <a:pt x="8427814" y="107882"/>
                  <a:pt x="8412462" y="86217"/>
                  <a:pt x="8412462" y="60967"/>
                </a:cubicBezTo>
                <a:cubicBezTo>
                  <a:pt x="8412462" y="27300"/>
                  <a:pt x="8439755" y="7"/>
                  <a:pt x="8473422" y="7"/>
                </a:cubicBezTo>
                <a:cubicBezTo>
                  <a:pt x="8490256" y="7"/>
                  <a:pt x="8505496" y="6830"/>
                  <a:pt x="8516527" y="17862"/>
                </a:cubicBezTo>
                <a:lnTo>
                  <a:pt x="8534382" y="60966"/>
                </a:lnTo>
                <a:lnTo>
                  <a:pt x="8552236" y="17862"/>
                </a:lnTo>
                <a:cubicBezTo>
                  <a:pt x="8563268" y="6830"/>
                  <a:pt x="8578508" y="7"/>
                  <a:pt x="8595341" y="7"/>
                </a:cubicBezTo>
                <a:close/>
                <a:moveTo>
                  <a:pt x="8717261" y="7"/>
                </a:moveTo>
                <a:cubicBezTo>
                  <a:pt x="8750928" y="7"/>
                  <a:pt x="8778221" y="27300"/>
                  <a:pt x="8778221" y="60967"/>
                </a:cubicBezTo>
                <a:cubicBezTo>
                  <a:pt x="8778221" y="86217"/>
                  <a:pt x="8762869" y="107882"/>
                  <a:pt x="8740989" y="117136"/>
                </a:cubicBezTo>
                <a:lnTo>
                  <a:pt x="8717270" y="121925"/>
                </a:lnTo>
                <a:lnTo>
                  <a:pt x="8740989" y="126714"/>
                </a:lnTo>
                <a:cubicBezTo>
                  <a:pt x="8762869" y="135968"/>
                  <a:pt x="8778221" y="157633"/>
                  <a:pt x="8778221" y="182883"/>
                </a:cubicBezTo>
                <a:cubicBezTo>
                  <a:pt x="8778221" y="216550"/>
                  <a:pt x="8750928" y="243843"/>
                  <a:pt x="8717261" y="243843"/>
                </a:cubicBezTo>
                <a:cubicBezTo>
                  <a:pt x="8683594" y="243843"/>
                  <a:pt x="8656301" y="216550"/>
                  <a:pt x="8656301" y="182883"/>
                </a:cubicBezTo>
                <a:cubicBezTo>
                  <a:pt x="8656301" y="157633"/>
                  <a:pt x="8671653" y="135968"/>
                  <a:pt x="8693533" y="126714"/>
                </a:cubicBezTo>
                <a:lnTo>
                  <a:pt x="8717252" y="121925"/>
                </a:lnTo>
                <a:lnTo>
                  <a:pt x="8693533" y="117136"/>
                </a:lnTo>
                <a:cubicBezTo>
                  <a:pt x="8671653" y="107882"/>
                  <a:pt x="8656301" y="86217"/>
                  <a:pt x="8656301" y="60967"/>
                </a:cubicBezTo>
                <a:cubicBezTo>
                  <a:pt x="8656301" y="27300"/>
                  <a:pt x="8683594" y="7"/>
                  <a:pt x="8717261" y="7"/>
                </a:cubicBezTo>
                <a:close/>
                <a:moveTo>
                  <a:pt x="8839182" y="7"/>
                </a:moveTo>
                <a:cubicBezTo>
                  <a:pt x="8872849" y="7"/>
                  <a:pt x="8900142" y="27300"/>
                  <a:pt x="8900142" y="60967"/>
                </a:cubicBezTo>
                <a:cubicBezTo>
                  <a:pt x="8900142" y="94634"/>
                  <a:pt x="8872849" y="121927"/>
                  <a:pt x="8839182" y="121927"/>
                </a:cubicBezTo>
                <a:cubicBezTo>
                  <a:pt x="8805515" y="121927"/>
                  <a:pt x="8778222" y="94634"/>
                  <a:pt x="8778222" y="60967"/>
                </a:cubicBezTo>
                <a:cubicBezTo>
                  <a:pt x="8778222" y="27300"/>
                  <a:pt x="8805515" y="7"/>
                  <a:pt x="8839182" y="7"/>
                </a:cubicBezTo>
                <a:close/>
                <a:moveTo>
                  <a:pt x="9083021" y="6"/>
                </a:moveTo>
                <a:cubicBezTo>
                  <a:pt x="9116688" y="6"/>
                  <a:pt x="9143981" y="27299"/>
                  <a:pt x="9143981" y="60966"/>
                </a:cubicBezTo>
                <a:cubicBezTo>
                  <a:pt x="9143981" y="94633"/>
                  <a:pt x="9116688" y="121926"/>
                  <a:pt x="9083021" y="121926"/>
                </a:cubicBezTo>
                <a:cubicBezTo>
                  <a:pt x="9066187" y="121926"/>
                  <a:pt x="9050948" y="115103"/>
                  <a:pt x="9039916" y="104072"/>
                </a:cubicBezTo>
                <a:lnTo>
                  <a:pt x="9022061" y="60968"/>
                </a:lnTo>
                <a:lnTo>
                  <a:pt x="9004207" y="104072"/>
                </a:lnTo>
                <a:cubicBezTo>
                  <a:pt x="8993175" y="115103"/>
                  <a:pt x="8977935" y="121926"/>
                  <a:pt x="8961102" y="121926"/>
                </a:cubicBezTo>
                <a:cubicBezTo>
                  <a:pt x="8927435" y="121926"/>
                  <a:pt x="8900142" y="94633"/>
                  <a:pt x="8900142" y="60967"/>
                </a:cubicBezTo>
                <a:cubicBezTo>
                  <a:pt x="8900142" y="27300"/>
                  <a:pt x="8927435" y="7"/>
                  <a:pt x="8961102" y="7"/>
                </a:cubicBezTo>
                <a:cubicBezTo>
                  <a:pt x="8977935" y="7"/>
                  <a:pt x="8993175" y="6830"/>
                  <a:pt x="9004207" y="17862"/>
                </a:cubicBezTo>
                <a:lnTo>
                  <a:pt x="9022061" y="60965"/>
                </a:lnTo>
                <a:lnTo>
                  <a:pt x="9039916" y="17861"/>
                </a:lnTo>
                <a:cubicBezTo>
                  <a:pt x="9050948" y="6830"/>
                  <a:pt x="9066187" y="6"/>
                  <a:pt x="9083021" y="6"/>
                </a:cubicBezTo>
                <a:close/>
                <a:moveTo>
                  <a:pt x="9204941" y="6"/>
                </a:moveTo>
                <a:cubicBezTo>
                  <a:pt x="9238608" y="6"/>
                  <a:pt x="9265901" y="27299"/>
                  <a:pt x="9265901" y="60966"/>
                </a:cubicBezTo>
                <a:cubicBezTo>
                  <a:pt x="9265901" y="86217"/>
                  <a:pt x="9250549" y="107881"/>
                  <a:pt x="9228669" y="117136"/>
                </a:cubicBezTo>
                <a:lnTo>
                  <a:pt x="9204949" y="121925"/>
                </a:lnTo>
                <a:lnTo>
                  <a:pt x="9228669" y="126713"/>
                </a:lnTo>
                <a:cubicBezTo>
                  <a:pt x="9250549" y="135968"/>
                  <a:pt x="9265901" y="157633"/>
                  <a:pt x="9265901" y="182883"/>
                </a:cubicBezTo>
                <a:cubicBezTo>
                  <a:pt x="9265901" y="216550"/>
                  <a:pt x="9238608" y="243843"/>
                  <a:pt x="9204941" y="243843"/>
                </a:cubicBezTo>
                <a:cubicBezTo>
                  <a:pt x="9171274" y="243843"/>
                  <a:pt x="9143981" y="216550"/>
                  <a:pt x="9143981" y="182883"/>
                </a:cubicBezTo>
                <a:cubicBezTo>
                  <a:pt x="9143981" y="157633"/>
                  <a:pt x="9159333" y="135968"/>
                  <a:pt x="9181213" y="126713"/>
                </a:cubicBezTo>
                <a:lnTo>
                  <a:pt x="9204933" y="121925"/>
                </a:lnTo>
                <a:lnTo>
                  <a:pt x="9181213" y="117136"/>
                </a:lnTo>
                <a:cubicBezTo>
                  <a:pt x="9159333" y="107881"/>
                  <a:pt x="9143981" y="86217"/>
                  <a:pt x="9143981" y="60966"/>
                </a:cubicBezTo>
                <a:cubicBezTo>
                  <a:pt x="9143981" y="27299"/>
                  <a:pt x="9171274" y="6"/>
                  <a:pt x="9204941" y="6"/>
                </a:cubicBezTo>
                <a:close/>
                <a:moveTo>
                  <a:pt x="9448781" y="6"/>
                </a:moveTo>
                <a:cubicBezTo>
                  <a:pt x="9482448" y="6"/>
                  <a:pt x="9509741" y="27299"/>
                  <a:pt x="9509741" y="60966"/>
                </a:cubicBezTo>
                <a:cubicBezTo>
                  <a:pt x="9509741" y="86216"/>
                  <a:pt x="9494389" y="107881"/>
                  <a:pt x="9472509" y="117135"/>
                </a:cubicBezTo>
                <a:lnTo>
                  <a:pt x="9448789" y="121924"/>
                </a:lnTo>
                <a:lnTo>
                  <a:pt x="9472509" y="126713"/>
                </a:lnTo>
                <a:cubicBezTo>
                  <a:pt x="9494389" y="135968"/>
                  <a:pt x="9509741" y="157632"/>
                  <a:pt x="9509741" y="182883"/>
                </a:cubicBezTo>
                <a:cubicBezTo>
                  <a:pt x="9509741" y="216550"/>
                  <a:pt x="9482448" y="243843"/>
                  <a:pt x="9448781" y="243843"/>
                </a:cubicBezTo>
                <a:cubicBezTo>
                  <a:pt x="9431947" y="243843"/>
                  <a:pt x="9416707" y="237019"/>
                  <a:pt x="9405676" y="225988"/>
                </a:cubicBezTo>
                <a:lnTo>
                  <a:pt x="9387821" y="182884"/>
                </a:lnTo>
                <a:lnTo>
                  <a:pt x="9369967" y="225988"/>
                </a:lnTo>
                <a:cubicBezTo>
                  <a:pt x="9358936" y="237019"/>
                  <a:pt x="9343695" y="243843"/>
                  <a:pt x="9326862" y="243843"/>
                </a:cubicBezTo>
                <a:cubicBezTo>
                  <a:pt x="9293195" y="243843"/>
                  <a:pt x="9265902" y="216550"/>
                  <a:pt x="9265902" y="182883"/>
                </a:cubicBezTo>
                <a:cubicBezTo>
                  <a:pt x="9265902" y="157632"/>
                  <a:pt x="9281254" y="135968"/>
                  <a:pt x="9303134" y="126713"/>
                </a:cubicBezTo>
                <a:lnTo>
                  <a:pt x="9326854" y="121924"/>
                </a:lnTo>
                <a:lnTo>
                  <a:pt x="9303134" y="117136"/>
                </a:lnTo>
                <a:cubicBezTo>
                  <a:pt x="9281254" y="107881"/>
                  <a:pt x="9265902" y="86216"/>
                  <a:pt x="9265902" y="60966"/>
                </a:cubicBezTo>
                <a:cubicBezTo>
                  <a:pt x="9265902" y="27299"/>
                  <a:pt x="9293195" y="6"/>
                  <a:pt x="9326862" y="6"/>
                </a:cubicBezTo>
                <a:cubicBezTo>
                  <a:pt x="9343696" y="6"/>
                  <a:pt x="9358936" y="6830"/>
                  <a:pt x="9369967" y="17861"/>
                </a:cubicBezTo>
                <a:lnTo>
                  <a:pt x="9387821" y="60965"/>
                </a:lnTo>
                <a:lnTo>
                  <a:pt x="9405676" y="17861"/>
                </a:lnTo>
                <a:cubicBezTo>
                  <a:pt x="9416707" y="6829"/>
                  <a:pt x="9431948" y="6"/>
                  <a:pt x="9448781" y="6"/>
                </a:cubicBezTo>
                <a:close/>
                <a:moveTo>
                  <a:pt x="9570701" y="6"/>
                </a:moveTo>
                <a:cubicBezTo>
                  <a:pt x="9604368" y="6"/>
                  <a:pt x="9631661" y="27299"/>
                  <a:pt x="9631661" y="60966"/>
                </a:cubicBezTo>
                <a:cubicBezTo>
                  <a:pt x="9631661" y="86216"/>
                  <a:pt x="9616309" y="107881"/>
                  <a:pt x="9594429" y="117135"/>
                </a:cubicBezTo>
                <a:lnTo>
                  <a:pt x="9570709" y="121924"/>
                </a:lnTo>
                <a:lnTo>
                  <a:pt x="9594429" y="126713"/>
                </a:lnTo>
                <a:cubicBezTo>
                  <a:pt x="9616309" y="135967"/>
                  <a:pt x="9631661" y="157632"/>
                  <a:pt x="9631661" y="182883"/>
                </a:cubicBezTo>
                <a:cubicBezTo>
                  <a:pt x="9631661" y="216550"/>
                  <a:pt x="9604368" y="243843"/>
                  <a:pt x="9570701" y="243843"/>
                </a:cubicBezTo>
                <a:cubicBezTo>
                  <a:pt x="9537034" y="243843"/>
                  <a:pt x="9509741" y="216550"/>
                  <a:pt x="9509741" y="182883"/>
                </a:cubicBezTo>
                <a:cubicBezTo>
                  <a:pt x="9509741" y="157632"/>
                  <a:pt x="9525093" y="135967"/>
                  <a:pt x="9546973" y="126713"/>
                </a:cubicBezTo>
                <a:lnTo>
                  <a:pt x="9570693" y="121924"/>
                </a:lnTo>
                <a:lnTo>
                  <a:pt x="9546973" y="117135"/>
                </a:lnTo>
                <a:cubicBezTo>
                  <a:pt x="9525093" y="107881"/>
                  <a:pt x="9509741" y="86216"/>
                  <a:pt x="9509741" y="60966"/>
                </a:cubicBezTo>
                <a:cubicBezTo>
                  <a:pt x="9509741" y="27299"/>
                  <a:pt x="9537034" y="6"/>
                  <a:pt x="9570701" y="6"/>
                </a:cubicBezTo>
                <a:close/>
                <a:moveTo>
                  <a:pt x="9692622" y="6"/>
                </a:moveTo>
                <a:cubicBezTo>
                  <a:pt x="9726289" y="6"/>
                  <a:pt x="9753582" y="27299"/>
                  <a:pt x="9753582" y="60966"/>
                </a:cubicBezTo>
                <a:cubicBezTo>
                  <a:pt x="9753582" y="86216"/>
                  <a:pt x="9738230" y="107881"/>
                  <a:pt x="9716350" y="117135"/>
                </a:cubicBezTo>
                <a:lnTo>
                  <a:pt x="9692630" y="121924"/>
                </a:lnTo>
                <a:lnTo>
                  <a:pt x="9716350" y="126713"/>
                </a:lnTo>
                <a:cubicBezTo>
                  <a:pt x="9738230" y="135967"/>
                  <a:pt x="9753582" y="157632"/>
                  <a:pt x="9753582" y="182882"/>
                </a:cubicBezTo>
                <a:cubicBezTo>
                  <a:pt x="9753582" y="216549"/>
                  <a:pt x="9726289" y="243843"/>
                  <a:pt x="9692622" y="243843"/>
                </a:cubicBezTo>
                <a:cubicBezTo>
                  <a:pt x="9658955" y="243843"/>
                  <a:pt x="9631662" y="216549"/>
                  <a:pt x="9631662" y="182882"/>
                </a:cubicBezTo>
                <a:cubicBezTo>
                  <a:pt x="9631662" y="157632"/>
                  <a:pt x="9647014" y="135967"/>
                  <a:pt x="9668894" y="126713"/>
                </a:cubicBezTo>
                <a:lnTo>
                  <a:pt x="9692614" y="121924"/>
                </a:lnTo>
                <a:lnTo>
                  <a:pt x="9668894" y="117135"/>
                </a:lnTo>
                <a:cubicBezTo>
                  <a:pt x="9647014" y="107881"/>
                  <a:pt x="9631662" y="86216"/>
                  <a:pt x="9631662" y="60966"/>
                </a:cubicBezTo>
                <a:cubicBezTo>
                  <a:pt x="9631662" y="27299"/>
                  <a:pt x="9658955" y="6"/>
                  <a:pt x="9692622" y="6"/>
                </a:cubicBezTo>
                <a:close/>
                <a:moveTo>
                  <a:pt x="9936461" y="6"/>
                </a:moveTo>
                <a:cubicBezTo>
                  <a:pt x="9970128" y="6"/>
                  <a:pt x="9997421" y="27299"/>
                  <a:pt x="9997421" y="60966"/>
                </a:cubicBezTo>
                <a:cubicBezTo>
                  <a:pt x="9997421" y="86216"/>
                  <a:pt x="9982069" y="107881"/>
                  <a:pt x="9960189" y="117135"/>
                </a:cubicBezTo>
                <a:lnTo>
                  <a:pt x="9936469" y="121924"/>
                </a:lnTo>
                <a:lnTo>
                  <a:pt x="9960189" y="126713"/>
                </a:lnTo>
                <a:cubicBezTo>
                  <a:pt x="9982069" y="135967"/>
                  <a:pt x="9997421" y="157632"/>
                  <a:pt x="9997421" y="182882"/>
                </a:cubicBezTo>
                <a:cubicBezTo>
                  <a:pt x="9997421" y="216549"/>
                  <a:pt x="9970128" y="243842"/>
                  <a:pt x="9936461" y="243842"/>
                </a:cubicBezTo>
                <a:cubicBezTo>
                  <a:pt x="9902794" y="243842"/>
                  <a:pt x="9875501" y="216549"/>
                  <a:pt x="9875501" y="182882"/>
                </a:cubicBezTo>
                <a:cubicBezTo>
                  <a:pt x="9875501" y="157632"/>
                  <a:pt x="9890853" y="135967"/>
                  <a:pt x="9912733" y="126713"/>
                </a:cubicBezTo>
                <a:lnTo>
                  <a:pt x="9936453" y="121924"/>
                </a:lnTo>
                <a:lnTo>
                  <a:pt x="9912733" y="117135"/>
                </a:lnTo>
                <a:cubicBezTo>
                  <a:pt x="9905440" y="114050"/>
                  <a:pt x="9898872" y="109587"/>
                  <a:pt x="9893356" y="104071"/>
                </a:cubicBezTo>
                <a:lnTo>
                  <a:pt x="9875502" y="60967"/>
                </a:lnTo>
                <a:lnTo>
                  <a:pt x="9857647" y="104071"/>
                </a:lnTo>
                <a:cubicBezTo>
                  <a:pt x="9846616" y="115102"/>
                  <a:pt x="9831376" y="121926"/>
                  <a:pt x="9814542" y="121926"/>
                </a:cubicBezTo>
                <a:cubicBezTo>
                  <a:pt x="9780875" y="121926"/>
                  <a:pt x="9753582" y="94633"/>
                  <a:pt x="9753582" y="60966"/>
                </a:cubicBezTo>
                <a:cubicBezTo>
                  <a:pt x="9753582" y="27299"/>
                  <a:pt x="9780875" y="6"/>
                  <a:pt x="9814542" y="6"/>
                </a:cubicBezTo>
                <a:cubicBezTo>
                  <a:pt x="9831376" y="6"/>
                  <a:pt x="9846616" y="6829"/>
                  <a:pt x="9857647" y="17861"/>
                </a:cubicBezTo>
                <a:lnTo>
                  <a:pt x="9875502" y="60965"/>
                </a:lnTo>
                <a:lnTo>
                  <a:pt x="9893356" y="17861"/>
                </a:lnTo>
                <a:cubicBezTo>
                  <a:pt x="9904388" y="6829"/>
                  <a:pt x="9919628" y="6"/>
                  <a:pt x="9936461" y="6"/>
                </a:cubicBezTo>
                <a:close/>
                <a:moveTo>
                  <a:pt x="10058381" y="6"/>
                </a:moveTo>
                <a:cubicBezTo>
                  <a:pt x="10092048" y="6"/>
                  <a:pt x="10119341" y="27299"/>
                  <a:pt x="10119341" y="60966"/>
                </a:cubicBezTo>
                <a:cubicBezTo>
                  <a:pt x="10119341" y="86216"/>
                  <a:pt x="10103989" y="107881"/>
                  <a:pt x="10082109" y="117135"/>
                </a:cubicBezTo>
                <a:lnTo>
                  <a:pt x="10058389" y="121924"/>
                </a:lnTo>
                <a:lnTo>
                  <a:pt x="10082109" y="126713"/>
                </a:lnTo>
                <a:cubicBezTo>
                  <a:pt x="10103989" y="135967"/>
                  <a:pt x="10119341" y="157632"/>
                  <a:pt x="10119341" y="182882"/>
                </a:cubicBezTo>
                <a:cubicBezTo>
                  <a:pt x="10119341" y="208132"/>
                  <a:pt x="10103989" y="229797"/>
                  <a:pt x="10082109" y="239052"/>
                </a:cubicBezTo>
                <a:lnTo>
                  <a:pt x="10058385" y="243841"/>
                </a:lnTo>
                <a:lnTo>
                  <a:pt x="10082109" y="248631"/>
                </a:lnTo>
                <a:cubicBezTo>
                  <a:pt x="10103989" y="257885"/>
                  <a:pt x="10119341" y="279550"/>
                  <a:pt x="10119341" y="304801"/>
                </a:cubicBezTo>
                <a:cubicBezTo>
                  <a:pt x="10119341" y="338468"/>
                  <a:pt x="10092048" y="365761"/>
                  <a:pt x="10058381" y="365761"/>
                </a:cubicBezTo>
                <a:cubicBezTo>
                  <a:pt x="10024714" y="365761"/>
                  <a:pt x="9997421" y="338468"/>
                  <a:pt x="9997421" y="304801"/>
                </a:cubicBezTo>
                <a:cubicBezTo>
                  <a:pt x="9997421" y="279550"/>
                  <a:pt x="10012773" y="257885"/>
                  <a:pt x="10034653" y="248631"/>
                </a:cubicBezTo>
                <a:lnTo>
                  <a:pt x="10058377" y="243841"/>
                </a:lnTo>
                <a:lnTo>
                  <a:pt x="10034653" y="239052"/>
                </a:lnTo>
                <a:cubicBezTo>
                  <a:pt x="10012773" y="229797"/>
                  <a:pt x="9997421" y="208132"/>
                  <a:pt x="9997421" y="182882"/>
                </a:cubicBezTo>
                <a:cubicBezTo>
                  <a:pt x="9997421" y="157632"/>
                  <a:pt x="10012773" y="135967"/>
                  <a:pt x="10034653" y="126713"/>
                </a:cubicBezTo>
                <a:lnTo>
                  <a:pt x="10058373" y="121924"/>
                </a:lnTo>
                <a:lnTo>
                  <a:pt x="10034653" y="117135"/>
                </a:lnTo>
                <a:cubicBezTo>
                  <a:pt x="10012773" y="107881"/>
                  <a:pt x="9997421" y="86216"/>
                  <a:pt x="9997421" y="60966"/>
                </a:cubicBezTo>
                <a:cubicBezTo>
                  <a:pt x="9997421" y="27299"/>
                  <a:pt x="10024714" y="6"/>
                  <a:pt x="10058381" y="6"/>
                </a:cubicBezTo>
                <a:close/>
                <a:moveTo>
                  <a:pt x="10302221" y="5"/>
                </a:moveTo>
                <a:cubicBezTo>
                  <a:pt x="10335888" y="5"/>
                  <a:pt x="10363181" y="27298"/>
                  <a:pt x="10363181" y="60965"/>
                </a:cubicBezTo>
                <a:cubicBezTo>
                  <a:pt x="10363181" y="86216"/>
                  <a:pt x="10347829" y="107880"/>
                  <a:pt x="10325949" y="117135"/>
                </a:cubicBezTo>
                <a:lnTo>
                  <a:pt x="10302229" y="121924"/>
                </a:lnTo>
                <a:lnTo>
                  <a:pt x="10325949" y="126713"/>
                </a:lnTo>
                <a:cubicBezTo>
                  <a:pt x="10347829" y="135967"/>
                  <a:pt x="10363181" y="157632"/>
                  <a:pt x="10363181" y="182882"/>
                </a:cubicBezTo>
                <a:cubicBezTo>
                  <a:pt x="10363181" y="216549"/>
                  <a:pt x="10335888" y="243842"/>
                  <a:pt x="10302221" y="243842"/>
                </a:cubicBezTo>
                <a:cubicBezTo>
                  <a:pt x="10285388" y="243842"/>
                  <a:pt x="10270148" y="237019"/>
                  <a:pt x="10259116" y="225987"/>
                </a:cubicBezTo>
                <a:lnTo>
                  <a:pt x="10241262" y="182883"/>
                </a:lnTo>
                <a:lnTo>
                  <a:pt x="10223407" y="225987"/>
                </a:lnTo>
                <a:cubicBezTo>
                  <a:pt x="10217892" y="231503"/>
                  <a:pt x="10211324" y="235967"/>
                  <a:pt x="10204031" y="239052"/>
                </a:cubicBezTo>
                <a:lnTo>
                  <a:pt x="10180306" y="243841"/>
                </a:lnTo>
                <a:lnTo>
                  <a:pt x="10204030" y="248631"/>
                </a:lnTo>
                <a:cubicBezTo>
                  <a:pt x="10225910" y="257885"/>
                  <a:pt x="10241262" y="279550"/>
                  <a:pt x="10241262" y="304801"/>
                </a:cubicBezTo>
                <a:cubicBezTo>
                  <a:pt x="10241262" y="338468"/>
                  <a:pt x="10213969" y="365761"/>
                  <a:pt x="10180302" y="365761"/>
                </a:cubicBezTo>
                <a:cubicBezTo>
                  <a:pt x="10146635" y="365761"/>
                  <a:pt x="10119342" y="338468"/>
                  <a:pt x="10119342" y="304801"/>
                </a:cubicBezTo>
                <a:cubicBezTo>
                  <a:pt x="10119342" y="279550"/>
                  <a:pt x="10134694" y="257885"/>
                  <a:pt x="10156574" y="248631"/>
                </a:cubicBezTo>
                <a:lnTo>
                  <a:pt x="10180298" y="243841"/>
                </a:lnTo>
                <a:lnTo>
                  <a:pt x="10156574" y="239052"/>
                </a:lnTo>
                <a:cubicBezTo>
                  <a:pt x="10134694" y="229797"/>
                  <a:pt x="10119342" y="208132"/>
                  <a:pt x="10119342" y="182882"/>
                </a:cubicBezTo>
                <a:cubicBezTo>
                  <a:pt x="10119342" y="157632"/>
                  <a:pt x="10134694" y="135967"/>
                  <a:pt x="10156574" y="126713"/>
                </a:cubicBezTo>
                <a:lnTo>
                  <a:pt x="10180294" y="121924"/>
                </a:lnTo>
                <a:lnTo>
                  <a:pt x="10156574" y="117135"/>
                </a:lnTo>
                <a:cubicBezTo>
                  <a:pt x="10134694" y="107881"/>
                  <a:pt x="10119342" y="86216"/>
                  <a:pt x="10119342" y="60966"/>
                </a:cubicBezTo>
                <a:cubicBezTo>
                  <a:pt x="10119342" y="27299"/>
                  <a:pt x="10146635" y="6"/>
                  <a:pt x="10180302" y="6"/>
                </a:cubicBezTo>
                <a:cubicBezTo>
                  <a:pt x="10197135" y="6"/>
                  <a:pt x="10212376" y="6829"/>
                  <a:pt x="10223407" y="17860"/>
                </a:cubicBezTo>
                <a:lnTo>
                  <a:pt x="10241261" y="60964"/>
                </a:lnTo>
                <a:lnTo>
                  <a:pt x="10259116" y="17860"/>
                </a:lnTo>
                <a:cubicBezTo>
                  <a:pt x="10270147" y="6829"/>
                  <a:pt x="10285387" y="5"/>
                  <a:pt x="10302221" y="5"/>
                </a:cubicBezTo>
                <a:close/>
                <a:moveTo>
                  <a:pt x="10546062" y="5"/>
                </a:moveTo>
                <a:cubicBezTo>
                  <a:pt x="10579729" y="5"/>
                  <a:pt x="10607022" y="27298"/>
                  <a:pt x="10607022" y="60965"/>
                </a:cubicBezTo>
                <a:cubicBezTo>
                  <a:pt x="10607022" y="86215"/>
                  <a:pt x="10591670" y="107880"/>
                  <a:pt x="10569790" y="117135"/>
                </a:cubicBezTo>
                <a:lnTo>
                  <a:pt x="10546070" y="121923"/>
                </a:lnTo>
                <a:lnTo>
                  <a:pt x="10569790" y="126712"/>
                </a:lnTo>
                <a:cubicBezTo>
                  <a:pt x="10591670" y="135967"/>
                  <a:pt x="10607022" y="157632"/>
                  <a:pt x="10607022" y="182882"/>
                </a:cubicBezTo>
                <a:cubicBezTo>
                  <a:pt x="10607022" y="208132"/>
                  <a:pt x="10591670" y="229797"/>
                  <a:pt x="10569790" y="239051"/>
                </a:cubicBezTo>
                <a:lnTo>
                  <a:pt x="10546066" y="243841"/>
                </a:lnTo>
                <a:lnTo>
                  <a:pt x="10569790" y="248631"/>
                </a:lnTo>
                <a:cubicBezTo>
                  <a:pt x="10591670" y="257885"/>
                  <a:pt x="10607022" y="279550"/>
                  <a:pt x="10607022" y="304800"/>
                </a:cubicBezTo>
                <a:cubicBezTo>
                  <a:pt x="10607022" y="338467"/>
                  <a:pt x="10579729" y="365760"/>
                  <a:pt x="10546062" y="365760"/>
                </a:cubicBezTo>
                <a:cubicBezTo>
                  <a:pt x="10512395" y="365760"/>
                  <a:pt x="10485102" y="338467"/>
                  <a:pt x="10485102" y="304800"/>
                </a:cubicBezTo>
                <a:cubicBezTo>
                  <a:pt x="10485102" y="279550"/>
                  <a:pt x="10500454" y="257885"/>
                  <a:pt x="10522334" y="248631"/>
                </a:cubicBezTo>
                <a:lnTo>
                  <a:pt x="10546058" y="243841"/>
                </a:lnTo>
                <a:lnTo>
                  <a:pt x="10522334" y="239051"/>
                </a:lnTo>
                <a:cubicBezTo>
                  <a:pt x="10500454" y="229797"/>
                  <a:pt x="10485102" y="208132"/>
                  <a:pt x="10485102" y="182882"/>
                </a:cubicBezTo>
                <a:cubicBezTo>
                  <a:pt x="10485102" y="157632"/>
                  <a:pt x="10500454" y="135967"/>
                  <a:pt x="10522334" y="126712"/>
                </a:cubicBezTo>
                <a:lnTo>
                  <a:pt x="10546054" y="121923"/>
                </a:lnTo>
                <a:lnTo>
                  <a:pt x="10522334" y="117135"/>
                </a:lnTo>
                <a:cubicBezTo>
                  <a:pt x="10500454" y="107880"/>
                  <a:pt x="10485102" y="86215"/>
                  <a:pt x="10485102" y="60965"/>
                </a:cubicBezTo>
                <a:cubicBezTo>
                  <a:pt x="10485102" y="27298"/>
                  <a:pt x="10512395" y="5"/>
                  <a:pt x="10546062" y="5"/>
                </a:cubicBezTo>
                <a:close/>
                <a:moveTo>
                  <a:pt x="10789901" y="5"/>
                </a:moveTo>
                <a:cubicBezTo>
                  <a:pt x="10823568" y="5"/>
                  <a:pt x="10850861" y="27298"/>
                  <a:pt x="10850861" y="60965"/>
                </a:cubicBezTo>
                <a:cubicBezTo>
                  <a:pt x="10850861" y="86215"/>
                  <a:pt x="10835509" y="107880"/>
                  <a:pt x="10813629" y="117134"/>
                </a:cubicBezTo>
                <a:lnTo>
                  <a:pt x="10789909" y="121923"/>
                </a:lnTo>
                <a:lnTo>
                  <a:pt x="10813629" y="126712"/>
                </a:lnTo>
                <a:cubicBezTo>
                  <a:pt x="10835509" y="135967"/>
                  <a:pt x="10850861" y="157631"/>
                  <a:pt x="10850861" y="182882"/>
                </a:cubicBezTo>
                <a:cubicBezTo>
                  <a:pt x="10850861" y="216549"/>
                  <a:pt x="10823568" y="243842"/>
                  <a:pt x="10789901" y="243842"/>
                </a:cubicBezTo>
                <a:cubicBezTo>
                  <a:pt x="10773067" y="243842"/>
                  <a:pt x="10757827" y="237018"/>
                  <a:pt x="10746796" y="225987"/>
                </a:cubicBezTo>
                <a:lnTo>
                  <a:pt x="10728942" y="182883"/>
                </a:lnTo>
                <a:lnTo>
                  <a:pt x="10711087" y="225987"/>
                </a:lnTo>
                <a:cubicBezTo>
                  <a:pt x="10700056" y="237019"/>
                  <a:pt x="10684816" y="243842"/>
                  <a:pt x="10667982" y="243842"/>
                </a:cubicBezTo>
                <a:cubicBezTo>
                  <a:pt x="10634315" y="243842"/>
                  <a:pt x="10607022" y="216549"/>
                  <a:pt x="10607022" y="182882"/>
                </a:cubicBezTo>
                <a:cubicBezTo>
                  <a:pt x="10607022" y="157631"/>
                  <a:pt x="10622374" y="135967"/>
                  <a:pt x="10644254" y="126712"/>
                </a:cubicBezTo>
                <a:lnTo>
                  <a:pt x="10667974" y="121923"/>
                </a:lnTo>
                <a:lnTo>
                  <a:pt x="10644254" y="117135"/>
                </a:lnTo>
                <a:cubicBezTo>
                  <a:pt x="10622374" y="107880"/>
                  <a:pt x="10607022" y="86215"/>
                  <a:pt x="10607022" y="60965"/>
                </a:cubicBezTo>
                <a:cubicBezTo>
                  <a:pt x="10607022" y="27298"/>
                  <a:pt x="10634315" y="5"/>
                  <a:pt x="10667982" y="5"/>
                </a:cubicBezTo>
                <a:cubicBezTo>
                  <a:pt x="10684815" y="5"/>
                  <a:pt x="10700055" y="6829"/>
                  <a:pt x="10711087" y="17860"/>
                </a:cubicBezTo>
                <a:lnTo>
                  <a:pt x="10728941" y="60964"/>
                </a:lnTo>
                <a:lnTo>
                  <a:pt x="10746796" y="17860"/>
                </a:lnTo>
                <a:cubicBezTo>
                  <a:pt x="10757827" y="6828"/>
                  <a:pt x="10773067" y="5"/>
                  <a:pt x="10789901" y="5"/>
                </a:cubicBezTo>
                <a:close/>
                <a:moveTo>
                  <a:pt x="10911821" y="5"/>
                </a:moveTo>
                <a:cubicBezTo>
                  <a:pt x="10945488" y="5"/>
                  <a:pt x="10972781" y="27298"/>
                  <a:pt x="10972781" y="60965"/>
                </a:cubicBezTo>
                <a:cubicBezTo>
                  <a:pt x="10972781" y="86215"/>
                  <a:pt x="10957429" y="107880"/>
                  <a:pt x="10935549" y="117134"/>
                </a:cubicBezTo>
                <a:lnTo>
                  <a:pt x="10911829" y="121923"/>
                </a:lnTo>
                <a:lnTo>
                  <a:pt x="10935549" y="126712"/>
                </a:lnTo>
                <a:cubicBezTo>
                  <a:pt x="10957429" y="135966"/>
                  <a:pt x="10972781" y="157631"/>
                  <a:pt x="10972781" y="182882"/>
                </a:cubicBezTo>
                <a:cubicBezTo>
                  <a:pt x="10972781" y="216549"/>
                  <a:pt x="10945488" y="243842"/>
                  <a:pt x="10911821" y="243842"/>
                </a:cubicBezTo>
                <a:cubicBezTo>
                  <a:pt x="10878154" y="243842"/>
                  <a:pt x="10850861" y="216549"/>
                  <a:pt x="10850861" y="182882"/>
                </a:cubicBezTo>
                <a:cubicBezTo>
                  <a:pt x="10850861" y="157631"/>
                  <a:pt x="10866213" y="135966"/>
                  <a:pt x="10888093" y="126712"/>
                </a:cubicBezTo>
                <a:lnTo>
                  <a:pt x="10911813" y="121923"/>
                </a:lnTo>
                <a:lnTo>
                  <a:pt x="10888093" y="117134"/>
                </a:lnTo>
                <a:cubicBezTo>
                  <a:pt x="10866213" y="107880"/>
                  <a:pt x="10850861" y="86215"/>
                  <a:pt x="10850861" y="60965"/>
                </a:cubicBezTo>
                <a:cubicBezTo>
                  <a:pt x="10850861" y="27298"/>
                  <a:pt x="10878154" y="5"/>
                  <a:pt x="10911821" y="5"/>
                </a:cubicBezTo>
                <a:close/>
                <a:moveTo>
                  <a:pt x="11033742" y="5"/>
                </a:moveTo>
                <a:cubicBezTo>
                  <a:pt x="11067409" y="5"/>
                  <a:pt x="11094702" y="27298"/>
                  <a:pt x="11094702" y="60965"/>
                </a:cubicBezTo>
                <a:cubicBezTo>
                  <a:pt x="11094702" y="86215"/>
                  <a:pt x="11079350" y="107880"/>
                  <a:pt x="11057470" y="117134"/>
                </a:cubicBezTo>
                <a:lnTo>
                  <a:pt x="11033750" y="121923"/>
                </a:lnTo>
                <a:lnTo>
                  <a:pt x="11057470" y="126712"/>
                </a:lnTo>
                <a:cubicBezTo>
                  <a:pt x="11079350" y="135966"/>
                  <a:pt x="11094702" y="157631"/>
                  <a:pt x="11094702" y="182881"/>
                </a:cubicBezTo>
                <a:cubicBezTo>
                  <a:pt x="11094702" y="216549"/>
                  <a:pt x="11067409" y="243841"/>
                  <a:pt x="11033742" y="243841"/>
                </a:cubicBezTo>
                <a:cubicBezTo>
                  <a:pt x="11000075" y="243841"/>
                  <a:pt x="10972782" y="216549"/>
                  <a:pt x="10972782" y="182881"/>
                </a:cubicBezTo>
                <a:cubicBezTo>
                  <a:pt x="10972782" y="157631"/>
                  <a:pt x="10988134" y="135966"/>
                  <a:pt x="11010014" y="126712"/>
                </a:cubicBezTo>
                <a:lnTo>
                  <a:pt x="11033734" y="121923"/>
                </a:lnTo>
                <a:lnTo>
                  <a:pt x="11010014" y="117134"/>
                </a:lnTo>
                <a:cubicBezTo>
                  <a:pt x="10988134" y="107880"/>
                  <a:pt x="10972782" y="86215"/>
                  <a:pt x="10972782" y="60965"/>
                </a:cubicBezTo>
                <a:cubicBezTo>
                  <a:pt x="10972782" y="27298"/>
                  <a:pt x="11000075" y="5"/>
                  <a:pt x="11033742" y="5"/>
                </a:cubicBezTo>
                <a:close/>
                <a:moveTo>
                  <a:pt x="11277581" y="5"/>
                </a:moveTo>
                <a:cubicBezTo>
                  <a:pt x="11311248" y="5"/>
                  <a:pt x="11338541" y="27298"/>
                  <a:pt x="11338541" y="60965"/>
                </a:cubicBezTo>
                <a:cubicBezTo>
                  <a:pt x="11338541" y="94632"/>
                  <a:pt x="11311248" y="121925"/>
                  <a:pt x="11277581" y="121925"/>
                </a:cubicBezTo>
                <a:cubicBezTo>
                  <a:pt x="11260748" y="121925"/>
                  <a:pt x="11245508" y="115101"/>
                  <a:pt x="11234476" y="104070"/>
                </a:cubicBezTo>
                <a:lnTo>
                  <a:pt x="11216622" y="60966"/>
                </a:lnTo>
                <a:lnTo>
                  <a:pt x="11198767" y="104070"/>
                </a:lnTo>
                <a:cubicBezTo>
                  <a:pt x="11193251" y="109586"/>
                  <a:pt x="11186684" y="114049"/>
                  <a:pt x="11179391" y="117134"/>
                </a:cubicBezTo>
                <a:lnTo>
                  <a:pt x="11155670" y="121923"/>
                </a:lnTo>
                <a:lnTo>
                  <a:pt x="11179390" y="126712"/>
                </a:lnTo>
                <a:cubicBezTo>
                  <a:pt x="11201270" y="135966"/>
                  <a:pt x="11216622" y="157631"/>
                  <a:pt x="11216622" y="182881"/>
                </a:cubicBezTo>
                <a:cubicBezTo>
                  <a:pt x="11216622" y="216548"/>
                  <a:pt x="11189329" y="243841"/>
                  <a:pt x="11155662" y="243841"/>
                </a:cubicBezTo>
                <a:cubicBezTo>
                  <a:pt x="11121995" y="243841"/>
                  <a:pt x="11094702" y="216548"/>
                  <a:pt x="11094702" y="182881"/>
                </a:cubicBezTo>
                <a:cubicBezTo>
                  <a:pt x="11094702" y="157631"/>
                  <a:pt x="11110054" y="135966"/>
                  <a:pt x="11131934" y="126712"/>
                </a:cubicBezTo>
                <a:lnTo>
                  <a:pt x="11155654" y="121923"/>
                </a:lnTo>
                <a:lnTo>
                  <a:pt x="11131934" y="117134"/>
                </a:lnTo>
                <a:cubicBezTo>
                  <a:pt x="11110054" y="107880"/>
                  <a:pt x="11094702" y="86215"/>
                  <a:pt x="11094702" y="60965"/>
                </a:cubicBezTo>
                <a:cubicBezTo>
                  <a:pt x="11094702" y="27298"/>
                  <a:pt x="11121995" y="5"/>
                  <a:pt x="11155662" y="5"/>
                </a:cubicBezTo>
                <a:cubicBezTo>
                  <a:pt x="11172496" y="5"/>
                  <a:pt x="11187736" y="6828"/>
                  <a:pt x="11198767" y="17860"/>
                </a:cubicBezTo>
                <a:lnTo>
                  <a:pt x="11216622" y="60964"/>
                </a:lnTo>
                <a:lnTo>
                  <a:pt x="11234476" y="17860"/>
                </a:lnTo>
                <a:cubicBezTo>
                  <a:pt x="11245508" y="6828"/>
                  <a:pt x="11260748" y="5"/>
                  <a:pt x="11277581" y="5"/>
                </a:cubicBezTo>
                <a:close/>
                <a:moveTo>
                  <a:pt x="11399502" y="5"/>
                </a:moveTo>
                <a:cubicBezTo>
                  <a:pt x="11433169" y="5"/>
                  <a:pt x="11460462" y="27298"/>
                  <a:pt x="11460462" y="60965"/>
                </a:cubicBezTo>
                <a:cubicBezTo>
                  <a:pt x="11460462" y="94632"/>
                  <a:pt x="11433169" y="121925"/>
                  <a:pt x="11399502" y="121925"/>
                </a:cubicBezTo>
                <a:cubicBezTo>
                  <a:pt x="11365835" y="121925"/>
                  <a:pt x="11338542" y="94632"/>
                  <a:pt x="11338542" y="60965"/>
                </a:cubicBezTo>
                <a:cubicBezTo>
                  <a:pt x="11338542" y="27298"/>
                  <a:pt x="11365835" y="5"/>
                  <a:pt x="11399502" y="5"/>
                </a:cubicBezTo>
                <a:close/>
                <a:moveTo>
                  <a:pt x="11643341" y="4"/>
                </a:moveTo>
                <a:cubicBezTo>
                  <a:pt x="11677008" y="4"/>
                  <a:pt x="11704301" y="27297"/>
                  <a:pt x="11704301" y="60964"/>
                </a:cubicBezTo>
                <a:cubicBezTo>
                  <a:pt x="11704301" y="94631"/>
                  <a:pt x="11677008" y="121924"/>
                  <a:pt x="11643341" y="121924"/>
                </a:cubicBezTo>
                <a:cubicBezTo>
                  <a:pt x="11626508" y="121924"/>
                  <a:pt x="11611268" y="115101"/>
                  <a:pt x="11600236" y="104069"/>
                </a:cubicBezTo>
                <a:lnTo>
                  <a:pt x="11582381" y="60966"/>
                </a:lnTo>
                <a:lnTo>
                  <a:pt x="11564527" y="104070"/>
                </a:lnTo>
                <a:cubicBezTo>
                  <a:pt x="11553496" y="115101"/>
                  <a:pt x="11538256" y="121924"/>
                  <a:pt x="11521422" y="121924"/>
                </a:cubicBezTo>
                <a:cubicBezTo>
                  <a:pt x="11487755" y="121924"/>
                  <a:pt x="11460462" y="94631"/>
                  <a:pt x="11460462" y="60965"/>
                </a:cubicBezTo>
                <a:cubicBezTo>
                  <a:pt x="11460462" y="27298"/>
                  <a:pt x="11487755" y="5"/>
                  <a:pt x="11521422" y="5"/>
                </a:cubicBezTo>
                <a:cubicBezTo>
                  <a:pt x="11538256" y="5"/>
                  <a:pt x="11553496" y="6828"/>
                  <a:pt x="11564527" y="17859"/>
                </a:cubicBezTo>
                <a:lnTo>
                  <a:pt x="11582381" y="60963"/>
                </a:lnTo>
                <a:lnTo>
                  <a:pt x="11600236" y="17859"/>
                </a:lnTo>
                <a:cubicBezTo>
                  <a:pt x="11611268" y="6828"/>
                  <a:pt x="11626508" y="4"/>
                  <a:pt x="11643341" y="4"/>
                </a:cubicBezTo>
                <a:close/>
                <a:moveTo>
                  <a:pt x="11765261" y="4"/>
                </a:moveTo>
                <a:cubicBezTo>
                  <a:pt x="11798928" y="4"/>
                  <a:pt x="11826221" y="27297"/>
                  <a:pt x="11826221" y="60964"/>
                </a:cubicBezTo>
                <a:cubicBezTo>
                  <a:pt x="11826221" y="94631"/>
                  <a:pt x="11798928" y="121924"/>
                  <a:pt x="11765261" y="121924"/>
                </a:cubicBezTo>
                <a:cubicBezTo>
                  <a:pt x="11731594" y="121924"/>
                  <a:pt x="11704301" y="94631"/>
                  <a:pt x="11704301" y="60964"/>
                </a:cubicBezTo>
                <a:cubicBezTo>
                  <a:pt x="11704301" y="27297"/>
                  <a:pt x="11731594" y="4"/>
                  <a:pt x="11765261" y="4"/>
                </a:cubicBezTo>
                <a:close/>
                <a:moveTo>
                  <a:pt x="12131021" y="0"/>
                </a:moveTo>
                <a:cubicBezTo>
                  <a:pt x="12164688" y="0"/>
                  <a:pt x="12191981" y="27293"/>
                  <a:pt x="12191981" y="60960"/>
                </a:cubicBezTo>
                <a:cubicBezTo>
                  <a:pt x="12191981" y="94627"/>
                  <a:pt x="12164688" y="121920"/>
                  <a:pt x="12131021" y="121920"/>
                </a:cubicBezTo>
                <a:cubicBezTo>
                  <a:pt x="12097354" y="121920"/>
                  <a:pt x="12070061" y="94627"/>
                  <a:pt x="12070061" y="60960"/>
                </a:cubicBezTo>
                <a:cubicBezTo>
                  <a:pt x="12070061" y="27293"/>
                  <a:pt x="12097354" y="0"/>
                  <a:pt x="12131021" y="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21" name="직사각형 5620"/>
          <p:cNvSpPr/>
          <p:nvPr/>
        </p:nvSpPr>
        <p:spPr>
          <a:xfrm>
            <a:off x="437062" y="120842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진행상황</a:t>
            </a:r>
            <a:endParaRPr lang="en-US" altLang="ko-KR" sz="2500" b="1" kern="0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8" name="차트 157"/>
          <p:cNvGraphicFramePr/>
          <p:nvPr>
            <p:extLst>
              <p:ext uri="{D42A27DB-BD31-4B8C-83A1-F6EECF244321}">
                <p14:modId xmlns:p14="http://schemas.microsoft.com/office/powerpoint/2010/main" val="3100666079"/>
              </p:ext>
            </p:extLst>
          </p:nvPr>
        </p:nvGraphicFramePr>
        <p:xfrm>
          <a:off x="1140822" y="2373498"/>
          <a:ext cx="6243811" cy="2497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7" name="원호 166"/>
          <p:cNvSpPr/>
          <p:nvPr/>
        </p:nvSpPr>
        <p:spPr>
          <a:xfrm>
            <a:off x="1545199" y="1517032"/>
            <a:ext cx="2053939" cy="2053939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rgbClr val="FC611F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8" name="원호 167"/>
          <p:cNvSpPr/>
          <p:nvPr/>
        </p:nvSpPr>
        <p:spPr>
          <a:xfrm>
            <a:off x="1572517" y="1544350"/>
            <a:ext cx="1941683" cy="1941683"/>
          </a:xfrm>
          <a:prstGeom prst="arc">
            <a:avLst>
              <a:gd name="adj1" fmla="val 16200000"/>
              <a:gd name="adj2" fmla="val 19822521"/>
            </a:avLst>
          </a:prstGeom>
          <a:solidFill>
            <a:schemeClr val="bg1"/>
          </a:solidFill>
          <a:ln w="53975" cap="rnd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54125" y="1734814"/>
            <a:ext cx="163992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1400" b="1" dirty="0">
                <a:solidFill>
                  <a:prstClr val="white"/>
                </a:solidFill>
              </a:rPr>
              <a:t> 학습 및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적절한 </a:t>
            </a:r>
            <a:r>
              <a:rPr lang="ko-KR" altLang="en-US" sz="14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1400" b="1" dirty="0">
                <a:solidFill>
                  <a:prstClr val="white"/>
                </a:solidFill>
              </a:rPr>
              <a:t> 선택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3" name="원호 2">
            <a:extLst>
              <a:ext uri="{FF2B5EF4-FFF2-40B4-BE49-F238E27FC236}">
                <a16:creationId xmlns:a16="http://schemas.microsoft.com/office/drawing/2014/main" xmlns="" id="{E1BA6F33-8A81-5E54-E7B9-347A96B2E2B9}"/>
              </a:ext>
            </a:extLst>
          </p:cNvPr>
          <p:cNvSpPr/>
          <p:nvPr/>
        </p:nvSpPr>
        <p:spPr>
          <a:xfrm>
            <a:off x="5335030" y="1517032"/>
            <a:ext cx="2053939" cy="2053939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rgbClr val="FC611F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원호 4">
            <a:extLst>
              <a:ext uri="{FF2B5EF4-FFF2-40B4-BE49-F238E27FC236}">
                <a16:creationId xmlns:a16="http://schemas.microsoft.com/office/drawing/2014/main" xmlns="" id="{FA736723-8E2A-78D4-D292-CC9F81FB695D}"/>
              </a:ext>
            </a:extLst>
          </p:cNvPr>
          <p:cNvSpPr/>
          <p:nvPr/>
        </p:nvSpPr>
        <p:spPr>
          <a:xfrm>
            <a:off x="5362348" y="1544350"/>
            <a:ext cx="1941683" cy="1941683"/>
          </a:xfrm>
          <a:prstGeom prst="arc">
            <a:avLst>
              <a:gd name="adj1" fmla="val 16200000"/>
              <a:gd name="adj2" fmla="val 1910662"/>
            </a:avLst>
          </a:prstGeom>
          <a:solidFill>
            <a:schemeClr val="bg1"/>
          </a:solidFill>
          <a:ln w="53975" cap="rnd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EA16E98-6F90-4BD0-A61F-A4EA2E327BA5}"/>
              </a:ext>
            </a:extLst>
          </p:cNvPr>
          <p:cNvSpPr txBox="1"/>
          <p:nvPr/>
        </p:nvSpPr>
        <p:spPr>
          <a:xfrm>
            <a:off x="4603014" y="1750202"/>
            <a:ext cx="149135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선택한 </a:t>
            </a:r>
            <a:r>
              <a:rPr lang="ko-KR" altLang="en-US" sz="14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1400" b="1" dirty="0">
                <a:solidFill>
                  <a:prstClr val="white"/>
                </a:solidFill>
              </a:rPr>
              <a:t>  </a:t>
            </a:r>
            <a:endParaRPr lang="en-US" altLang="ko-KR" sz="1400" b="1" dirty="0">
              <a:solidFill>
                <a:prstClr val="white"/>
              </a:solidFill>
            </a:endParaRPr>
          </a:p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테스트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xmlns="" id="{67E9730B-1CCB-7806-E211-999C68E2AF6A}"/>
              </a:ext>
            </a:extLst>
          </p:cNvPr>
          <p:cNvSpPr/>
          <p:nvPr/>
        </p:nvSpPr>
        <p:spPr>
          <a:xfrm>
            <a:off x="9082177" y="1432094"/>
            <a:ext cx="2053939" cy="2053939"/>
          </a:xfrm>
          <a:prstGeom prst="arc">
            <a:avLst>
              <a:gd name="adj1" fmla="val 15062241"/>
              <a:gd name="adj2" fmla="val 10686441"/>
            </a:avLst>
          </a:prstGeom>
          <a:noFill/>
          <a:ln w="25400" cap="rnd">
            <a:solidFill>
              <a:srgbClr val="FC611F"/>
            </a:solidFill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xmlns="" id="{FBFED51A-3EF8-A5CD-D093-80C22139EBE0}"/>
              </a:ext>
            </a:extLst>
          </p:cNvPr>
          <p:cNvSpPr/>
          <p:nvPr/>
        </p:nvSpPr>
        <p:spPr>
          <a:xfrm>
            <a:off x="9109495" y="1459412"/>
            <a:ext cx="1941683" cy="1941683"/>
          </a:xfrm>
          <a:prstGeom prst="arc">
            <a:avLst>
              <a:gd name="adj1" fmla="val 16200000"/>
              <a:gd name="adj2" fmla="val 6347819"/>
            </a:avLst>
          </a:prstGeom>
          <a:solidFill>
            <a:schemeClr val="bg1"/>
          </a:solidFill>
          <a:ln w="53975" cap="rnd">
            <a:noFill/>
            <a:miter lim="800000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6BDC196-4F9B-EF2F-25C8-2D68252D6196}"/>
              </a:ext>
            </a:extLst>
          </p:cNvPr>
          <p:cNvSpPr txBox="1"/>
          <p:nvPr/>
        </p:nvSpPr>
        <p:spPr>
          <a:xfrm>
            <a:off x="8201587" y="1734814"/>
            <a:ext cx="166724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400" b="1" dirty="0">
                <a:solidFill>
                  <a:prstClr val="white"/>
                </a:solidFill>
              </a:rPr>
              <a:t>실제 공정 데이터 학습결과 확인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pic>
        <p:nvPicPr>
          <p:cNvPr id="13" name="그림 12" descr="텍스트, 스크린샷, 폰트, 메뉴이(가) 표시된 사진&#10;&#10;자동 생성된 설명">
            <a:extLst>
              <a:ext uri="{FF2B5EF4-FFF2-40B4-BE49-F238E27FC236}">
                <a16:creationId xmlns:a16="http://schemas.microsoft.com/office/drawing/2014/main" xmlns="" id="{9E427A43-EE06-7D52-CFAE-9A8BF48375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570" y="3910686"/>
            <a:ext cx="6142097" cy="279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93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자유형 156"/>
          <p:cNvSpPr/>
          <p:nvPr/>
        </p:nvSpPr>
        <p:spPr>
          <a:xfrm>
            <a:off x="18" y="0"/>
            <a:ext cx="12191981" cy="6858000"/>
          </a:xfrm>
          <a:custGeom>
            <a:avLst/>
            <a:gdLst>
              <a:gd name="connsiteX0" fmla="*/ 11887182 w 12191981"/>
              <a:gd name="connsiteY0" fmla="*/ 6736080 h 6858000"/>
              <a:gd name="connsiteX1" fmla="*/ 11948142 w 12191981"/>
              <a:gd name="connsiteY1" fmla="*/ 6797040 h 6858000"/>
              <a:gd name="connsiteX2" fmla="*/ 11887182 w 12191981"/>
              <a:gd name="connsiteY2" fmla="*/ 6858000 h 6858000"/>
              <a:gd name="connsiteX3" fmla="*/ 11826222 w 12191981"/>
              <a:gd name="connsiteY3" fmla="*/ 6797040 h 6858000"/>
              <a:gd name="connsiteX4" fmla="*/ 11887182 w 12191981"/>
              <a:gd name="connsiteY4" fmla="*/ 6736080 h 6858000"/>
              <a:gd name="connsiteX5" fmla="*/ 11765261 w 12191981"/>
              <a:gd name="connsiteY5" fmla="*/ 6736080 h 6858000"/>
              <a:gd name="connsiteX6" fmla="*/ 11826221 w 12191981"/>
              <a:gd name="connsiteY6" fmla="*/ 6797040 h 6858000"/>
              <a:gd name="connsiteX7" fmla="*/ 11765261 w 12191981"/>
              <a:gd name="connsiteY7" fmla="*/ 6858000 h 6858000"/>
              <a:gd name="connsiteX8" fmla="*/ 11704301 w 12191981"/>
              <a:gd name="connsiteY8" fmla="*/ 6797040 h 6858000"/>
              <a:gd name="connsiteX9" fmla="*/ 11765261 w 12191981"/>
              <a:gd name="connsiteY9" fmla="*/ 6736080 h 6858000"/>
              <a:gd name="connsiteX10" fmla="*/ 11521421 w 12191981"/>
              <a:gd name="connsiteY10" fmla="*/ 6736080 h 6858000"/>
              <a:gd name="connsiteX11" fmla="*/ 11582381 w 12191981"/>
              <a:gd name="connsiteY11" fmla="*/ 6797040 h 6858000"/>
              <a:gd name="connsiteX12" fmla="*/ 11521421 w 12191981"/>
              <a:gd name="connsiteY12" fmla="*/ 6858000 h 6858000"/>
              <a:gd name="connsiteX13" fmla="*/ 11460461 w 12191981"/>
              <a:gd name="connsiteY13" fmla="*/ 6797040 h 6858000"/>
              <a:gd name="connsiteX14" fmla="*/ 11521421 w 12191981"/>
              <a:gd name="connsiteY14" fmla="*/ 6736080 h 6858000"/>
              <a:gd name="connsiteX15" fmla="*/ 11399501 w 12191981"/>
              <a:gd name="connsiteY15" fmla="*/ 6736080 h 6858000"/>
              <a:gd name="connsiteX16" fmla="*/ 11460461 w 12191981"/>
              <a:gd name="connsiteY16" fmla="*/ 6797040 h 6858000"/>
              <a:gd name="connsiteX17" fmla="*/ 11399501 w 12191981"/>
              <a:gd name="connsiteY17" fmla="*/ 6858000 h 6858000"/>
              <a:gd name="connsiteX18" fmla="*/ 11338541 w 12191981"/>
              <a:gd name="connsiteY18" fmla="*/ 6797040 h 6858000"/>
              <a:gd name="connsiteX19" fmla="*/ 11399501 w 12191981"/>
              <a:gd name="connsiteY19" fmla="*/ 6736080 h 6858000"/>
              <a:gd name="connsiteX20" fmla="*/ 11277581 w 12191981"/>
              <a:gd name="connsiteY20" fmla="*/ 6736080 h 6858000"/>
              <a:gd name="connsiteX21" fmla="*/ 11338541 w 12191981"/>
              <a:gd name="connsiteY21" fmla="*/ 6797040 h 6858000"/>
              <a:gd name="connsiteX22" fmla="*/ 11277581 w 12191981"/>
              <a:gd name="connsiteY22" fmla="*/ 6858000 h 6858000"/>
              <a:gd name="connsiteX23" fmla="*/ 11216621 w 12191981"/>
              <a:gd name="connsiteY23" fmla="*/ 6797040 h 6858000"/>
              <a:gd name="connsiteX24" fmla="*/ 11277581 w 12191981"/>
              <a:gd name="connsiteY24" fmla="*/ 6736080 h 6858000"/>
              <a:gd name="connsiteX25" fmla="*/ 11033742 w 12191981"/>
              <a:gd name="connsiteY25" fmla="*/ 6736080 h 6858000"/>
              <a:gd name="connsiteX26" fmla="*/ 11094702 w 12191981"/>
              <a:gd name="connsiteY26" fmla="*/ 6797040 h 6858000"/>
              <a:gd name="connsiteX27" fmla="*/ 11033742 w 12191981"/>
              <a:gd name="connsiteY27" fmla="*/ 6858000 h 6858000"/>
              <a:gd name="connsiteX28" fmla="*/ 10972782 w 12191981"/>
              <a:gd name="connsiteY28" fmla="*/ 6797040 h 6858000"/>
              <a:gd name="connsiteX29" fmla="*/ 11033742 w 12191981"/>
              <a:gd name="connsiteY29" fmla="*/ 6736080 h 6858000"/>
              <a:gd name="connsiteX30" fmla="*/ 10911821 w 12191981"/>
              <a:gd name="connsiteY30" fmla="*/ 6736080 h 6858000"/>
              <a:gd name="connsiteX31" fmla="*/ 10972781 w 12191981"/>
              <a:gd name="connsiteY31" fmla="*/ 6797040 h 6858000"/>
              <a:gd name="connsiteX32" fmla="*/ 10911821 w 12191981"/>
              <a:gd name="connsiteY32" fmla="*/ 6858000 h 6858000"/>
              <a:gd name="connsiteX33" fmla="*/ 10850861 w 12191981"/>
              <a:gd name="connsiteY33" fmla="*/ 6797040 h 6858000"/>
              <a:gd name="connsiteX34" fmla="*/ 10911821 w 12191981"/>
              <a:gd name="connsiteY34" fmla="*/ 6736080 h 6858000"/>
              <a:gd name="connsiteX35" fmla="*/ 10789901 w 12191981"/>
              <a:gd name="connsiteY35" fmla="*/ 6736080 h 6858000"/>
              <a:gd name="connsiteX36" fmla="*/ 10850861 w 12191981"/>
              <a:gd name="connsiteY36" fmla="*/ 6797040 h 6858000"/>
              <a:gd name="connsiteX37" fmla="*/ 10789901 w 12191981"/>
              <a:gd name="connsiteY37" fmla="*/ 6858000 h 6858000"/>
              <a:gd name="connsiteX38" fmla="*/ 10728941 w 12191981"/>
              <a:gd name="connsiteY38" fmla="*/ 6797040 h 6858000"/>
              <a:gd name="connsiteX39" fmla="*/ 10789901 w 12191981"/>
              <a:gd name="connsiteY39" fmla="*/ 6736080 h 6858000"/>
              <a:gd name="connsiteX40" fmla="*/ 10546061 w 12191981"/>
              <a:gd name="connsiteY40" fmla="*/ 6736080 h 6858000"/>
              <a:gd name="connsiteX41" fmla="*/ 10607021 w 12191981"/>
              <a:gd name="connsiteY41" fmla="*/ 6797040 h 6858000"/>
              <a:gd name="connsiteX42" fmla="*/ 10546061 w 12191981"/>
              <a:gd name="connsiteY42" fmla="*/ 6858000 h 6858000"/>
              <a:gd name="connsiteX43" fmla="*/ 10485101 w 12191981"/>
              <a:gd name="connsiteY43" fmla="*/ 6797040 h 6858000"/>
              <a:gd name="connsiteX44" fmla="*/ 10546061 w 12191981"/>
              <a:gd name="connsiteY44" fmla="*/ 6736080 h 6858000"/>
              <a:gd name="connsiteX45" fmla="*/ 10424141 w 12191981"/>
              <a:gd name="connsiteY45" fmla="*/ 6736080 h 6858000"/>
              <a:gd name="connsiteX46" fmla="*/ 10485101 w 12191981"/>
              <a:gd name="connsiteY46" fmla="*/ 6797040 h 6858000"/>
              <a:gd name="connsiteX47" fmla="*/ 10424141 w 12191981"/>
              <a:gd name="connsiteY47" fmla="*/ 6858000 h 6858000"/>
              <a:gd name="connsiteX48" fmla="*/ 10363181 w 12191981"/>
              <a:gd name="connsiteY48" fmla="*/ 6797040 h 6858000"/>
              <a:gd name="connsiteX49" fmla="*/ 10424141 w 12191981"/>
              <a:gd name="connsiteY49" fmla="*/ 6736080 h 6858000"/>
              <a:gd name="connsiteX50" fmla="*/ 11887182 w 12191981"/>
              <a:gd name="connsiteY50" fmla="*/ 6614160 h 6858000"/>
              <a:gd name="connsiteX51" fmla="*/ 11930287 w 12191981"/>
              <a:gd name="connsiteY51" fmla="*/ 6632015 h 6858000"/>
              <a:gd name="connsiteX52" fmla="*/ 11948142 w 12191981"/>
              <a:gd name="connsiteY52" fmla="*/ 6675119 h 6858000"/>
              <a:gd name="connsiteX53" fmla="*/ 11965996 w 12191981"/>
              <a:gd name="connsiteY53" fmla="*/ 6632015 h 6858000"/>
              <a:gd name="connsiteX54" fmla="*/ 12009101 w 12191981"/>
              <a:gd name="connsiteY54" fmla="*/ 6614160 h 6858000"/>
              <a:gd name="connsiteX55" fmla="*/ 12070061 w 12191981"/>
              <a:gd name="connsiteY55" fmla="*/ 6675120 h 6858000"/>
              <a:gd name="connsiteX56" fmla="*/ 12009101 w 12191981"/>
              <a:gd name="connsiteY56" fmla="*/ 6736080 h 6858000"/>
              <a:gd name="connsiteX57" fmla="*/ 11965996 w 12191981"/>
              <a:gd name="connsiteY57" fmla="*/ 6718225 h 6858000"/>
              <a:gd name="connsiteX58" fmla="*/ 11948142 w 12191981"/>
              <a:gd name="connsiteY58" fmla="*/ 6675121 h 6858000"/>
              <a:gd name="connsiteX59" fmla="*/ 11930287 w 12191981"/>
              <a:gd name="connsiteY59" fmla="*/ 6718225 h 6858000"/>
              <a:gd name="connsiteX60" fmla="*/ 11887182 w 12191981"/>
              <a:gd name="connsiteY60" fmla="*/ 6736080 h 6858000"/>
              <a:gd name="connsiteX61" fmla="*/ 11826222 w 12191981"/>
              <a:gd name="connsiteY61" fmla="*/ 6675120 h 6858000"/>
              <a:gd name="connsiteX62" fmla="*/ 11887182 w 12191981"/>
              <a:gd name="connsiteY62" fmla="*/ 6614160 h 6858000"/>
              <a:gd name="connsiteX63" fmla="*/ 11765261 w 12191981"/>
              <a:gd name="connsiteY63" fmla="*/ 6614160 h 6858000"/>
              <a:gd name="connsiteX64" fmla="*/ 11826221 w 12191981"/>
              <a:gd name="connsiteY64" fmla="*/ 6675120 h 6858000"/>
              <a:gd name="connsiteX65" fmla="*/ 11765261 w 12191981"/>
              <a:gd name="connsiteY65" fmla="*/ 6736080 h 6858000"/>
              <a:gd name="connsiteX66" fmla="*/ 11704301 w 12191981"/>
              <a:gd name="connsiteY66" fmla="*/ 6675120 h 6858000"/>
              <a:gd name="connsiteX67" fmla="*/ 11765261 w 12191981"/>
              <a:gd name="connsiteY67" fmla="*/ 6614160 h 6858000"/>
              <a:gd name="connsiteX68" fmla="*/ 11643341 w 12191981"/>
              <a:gd name="connsiteY68" fmla="*/ 6614160 h 6858000"/>
              <a:gd name="connsiteX69" fmla="*/ 11704301 w 12191981"/>
              <a:gd name="connsiteY69" fmla="*/ 6675120 h 6858000"/>
              <a:gd name="connsiteX70" fmla="*/ 11643341 w 12191981"/>
              <a:gd name="connsiteY70" fmla="*/ 6736080 h 6858000"/>
              <a:gd name="connsiteX71" fmla="*/ 11582381 w 12191981"/>
              <a:gd name="connsiteY71" fmla="*/ 6675120 h 6858000"/>
              <a:gd name="connsiteX72" fmla="*/ 11643341 w 12191981"/>
              <a:gd name="connsiteY72" fmla="*/ 6614160 h 6858000"/>
              <a:gd name="connsiteX73" fmla="*/ 11521421 w 12191981"/>
              <a:gd name="connsiteY73" fmla="*/ 6614160 h 6858000"/>
              <a:gd name="connsiteX74" fmla="*/ 11582381 w 12191981"/>
              <a:gd name="connsiteY74" fmla="*/ 6675120 h 6858000"/>
              <a:gd name="connsiteX75" fmla="*/ 11521421 w 12191981"/>
              <a:gd name="connsiteY75" fmla="*/ 6736080 h 6858000"/>
              <a:gd name="connsiteX76" fmla="*/ 11460461 w 12191981"/>
              <a:gd name="connsiteY76" fmla="*/ 6675120 h 6858000"/>
              <a:gd name="connsiteX77" fmla="*/ 11521421 w 12191981"/>
              <a:gd name="connsiteY77" fmla="*/ 6614160 h 6858000"/>
              <a:gd name="connsiteX78" fmla="*/ 11399501 w 12191981"/>
              <a:gd name="connsiteY78" fmla="*/ 6614160 h 6858000"/>
              <a:gd name="connsiteX79" fmla="*/ 11460461 w 12191981"/>
              <a:gd name="connsiteY79" fmla="*/ 6675120 h 6858000"/>
              <a:gd name="connsiteX80" fmla="*/ 11399501 w 12191981"/>
              <a:gd name="connsiteY80" fmla="*/ 6736080 h 6858000"/>
              <a:gd name="connsiteX81" fmla="*/ 11338541 w 12191981"/>
              <a:gd name="connsiteY81" fmla="*/ 6675120 h 6858000"/>
              <a:gd name="connsiteX82" fmla="*/ 11399501 w 12191981"/>
              <a:gd name="connsiteY82" fmla="*/ 6614160 h 6858000"/>
              <a:gd name="connsiteX83" fmla="*/ 11277581 w 12191981"/>
              <a:gd name="connsiteY83" fmla="*/ 6614160 h 6858000"/>
              <a:gd name="connsiteX84" fmla="*/ 11338541 w 12191981"/>
              <a:gd name="connsiteY84" fmla="*/ 6675120 h 6858000"/>
              <a:gd name="connsiteX85" fmla="*/ 11277581 w 12191981"/>
              <a:gd name="connsiteY85" fmla="*/ 6736080 h 6858000"/>
              <a:gd name="connsiteX86" fmla="*/ 11216621 w 12191981"/>
              <a:gd name="connsiteY86" fmla="*/ 6675120 h 6858000"/>
              <a:gd name="connsiteX87" fmla="*/ 11277581 w 12191981"/>
              <a:gd name="connsiteY87" fmla="*/ 6614160 h 6858000"/>
              <a:gd name="connsiteX88" fmla="*/ 11033742 w 12191981"/>
              <a:gd name="connsiteY88" fmla="*/ 6614160 h 6858000"/>
              <a:gd name="connsiteX89" fmla="*/ 11076847 w 12191981"/>
              <a:gd name="connsiteY89" fmla="*/ 6632015 h 6858000"/>
              <a:gd name="connsiteX90" fmla="*/ 11094702 w 12191981"/>
              <a:gd name="connsiteY90" fmla="*/ 6675119 h 6858000"/>
              <a:gd name="connsiteX91" fmla="*/ 11112556 w 12191981"/>
              <a:gd name="connsiteY91" fmla="*/ 6632015 h 6858000"/>
              <a:gd name="connsiteX92" fmla="*/ 11155661 w 12191981"/>
              <a:gd name="connsiteY92" fmla="*/ 6614160 h 6858000"/>
              <a:gd name="connsiteX93" fmla="*/ 11216621 w 12191981"/>
              <a:gd name="connsiteY93" fmla="*/ 6675120 h 6858000"/>
              <a:gd name="connsiteX94" fmla="*/ 11155661 w 12191981"/>
              <a:gd name="connsiteY94" fmla="*/ 6736080 h 6858000"/>
              <a:gd name="connsiteX95" fmla="*/ 11112556 w 12191981"/>
              <a:gd name="connsiteY95" fmla="*/ 6718225 h 6858000"/>
              <a:gd name="connsiteX96" fmla="*/ 11094702 w 12191981"/>
              <a:gd name="connsiteY96" fmla="*/ 6675121 h 6858000"/>
              <a:gd name="connsiteX97" fmla="*/ 11076847 w 12191981"/>
              <a:gd name="connsiteY97" fmla="*/ 6718225 h 6858000"/>
              <a:gd name="connsiteX98" fmla="*/ 11033742 w 12191981"/>
              <a:gd name="connsiteY98" fmla="*/ 6736080 h 6858000"/>
              <a:gd name="connsiteX99" fmla="*/ 10972782 w 12191981"/>
              <a:gd name="connsiteY99" fmla="*/ 6675120 h 6858000"/>
              <a:gd name="connsiteX100" fmla="*/ 11033742 w 12191981"/>
              <a:gd name="connsiteY100" fmla="*/ 6614160 h 6858000"/>
              <a:gd name="connsiteX101" fmla="*/ 10911821 w 12191981"/>
              <a:gd name="connsiteY101" fmla="*/ 6614160 h 6858000"/>
              <a:gd name="connsiteX102" fmla="*/ 10972781 w 12191981"/>
              <a:gd name="connsiteY102" fmla="*/ 6675120 h 6858000"/>
              <a:gd name="connsiteX103" fmla="*/ 10911821 w 12191981"/>
              <a:gd name="connsiteY103" fmla="*/ 6736080 h 6858000"/>
              <a:gd name="connsiteX104" fmla="*/ 10850861 w 12191981"/>
              <a:gd name="connsiteY104" fmla="*/ 6675120 h 6858000"/>
              <a:gd name="connsiteX105" fmla="*/ 10911821 w 12191981"/>
              <a:gd name="connsiteY105" fmla="*/ 6614160 h 6858000"/>
              <a:gd name="connsiteX106" fmla="*/ 10789901 w 12191981"/>
              <a:gd name="connsiteY106" fmla="*/ 6614160 h 6858000"/>
              <a:gd name="connsiteX107" fmla="*/ 10850861 w 12191981"/>
              <a:gd name="connsiteY107" fmla="*/ 6675120 h 6858000"/>
              <a:gd name="connsiteX108" fmla="*/ 10789901 w 12191981"/>
              <a:gd name="connsiteY108" fmla="*/ 6736080 h 6858000"/>
              <a:gd name="connsiteX109" fmla="*/ 10728941 w 12191981"/>
              <a:gd name="connsiteY109" fmla="*/ 6675120 h 6858000"/>
              <a:gd name="connsiteX110" fmla="*/ 10789901 w 12191981"/>
              <a:gd name="connsiteY110" fmla="*/ 6614160 h 6858000"/>
              <a:gd name="connsiteX111" fmla="*/ 10667981 w 12191981"/>
              <a:gd name="connsiteY111" fmla="*/ 6614160 h 6858000"/>
              <a:gd name="connsiteX112" fmla="*/ 10728941 w 12191981"/>
              <a:gd name="connsiteY112" fmla="*/ 6675120 h 6858000"/>
              <a:gd name="connsiteX113" fmla="*/ 10667981 w 12191981"/>
              <a:gd name="connsiteY113" fmla="*/ 6736080 h 6858000"/>
              <a:gd name="connsiteX114" fmla="*/ 10607021 w 12191981"/>
              <a:gd name="connsiteY114" fmla="*/ 6675120 h 6858000"/>
              <a:gd name="connsiteX115" fmla="*/ 10667981 w 12191981"/>
              <a:gd name="connsiteY115" fmla="*/ 6614160 h 6858000"/>
              <a:gd name="connsiteX116" fmla="*/ 10546061 w 12191981"/>
              <a:gd name="connsiteY116" fmla="*/ 6614160 h 6858000"/>
              <a:gd name="connsiteX117" fmla="*/ 10607021 w 12191981"/>
              <a:gd name="connsiteY117" fmla="*/ 6675120 h 6858000"/>
              <a:gd name="connsiteX118" fmla="*/ 10546061 w 12191981"/>
              <a:gd name="connsiteY118" fmla="*/ 6736080 h 6858000"/>
              <a:gd name="connsiteX119" fmla="*/ 10485101 w 12191981"/>
              <a:gd name="connsiteY119" fmla="*/ 6675120 h 6858000"/>
              <a:gd name="connsiteX120" fmla="*/ 10546061 w 12191981"/>
              <a:gd name="connsiteY120" fmla="*/ 6614160 h 6858000"/>
              <a:gd name="connsiteX121" fmla="*/ 12131021 w 12191981"/>
              <a:gd name="connsiteY121" fmla="*/ 6492240 h 6858000"/>
              <a:gd name="connsiteX122" fmla="*/ 12191981 w 12191981"/>
              <a:gd name="connsiteY122" fmla="*/ 6553200 h 6858000"/>
              <a:gd name="connsiteX123" fmla="*/ 12131021 w 12191981"/>
              <a:gd name="connsiteY123" fmla="*/ 6614160 h 6858000"/>
              <a:gd name="connsiteX124" fmla="*/ 12070061 w 12191981"/>
              <a:gd name="connsiteY124" fmla="*/ 6553200 h 6858000"/>
              <a:gd name="connsiteX125" fmla="*/ 12131021 w 12191981"/>
              <a:gd name="connsiteY125" fmla="*/ 6492240 h 6858000"/>
              <a:gd name="connsiteX126" fmla="*/ 11887182 w 12191981"/>
              <a:gd name="connsiteY126" fmla="*/ 6492240 h 6858000"/>
              <a:gd name="connsiteX127" fmla="*/ 11930287 w 12191981"/>
              <a:gd name="connsiteY127" fmla="*/ 6510095 h 6858000"/>
              <a:gd name="connsiteX128" fmla="*/ 11948142 w 12191981"/>
              <a:gd name="connsiteY128" fmla="*/ 6553199 h 6858000"/>
              <a:gd name="connsiteX129" fmla="*/ 11965996 w 12191981"/>
              <a:gd name="connsiteY129" fmla="*/ 6510095 h 6858000"/>
              <a:gd name="connsiteX130" fmla="*/ 12009101 w 12191981"/>
              <a:gd name="connsiteY130" fmla="*/ 6492240 h 6858000"/>
              <a:gd name="connsiteX131" fmla="*/ 12070061 w 12191981"/>
              <a:gd name="connsiteY131" fmla="*/ 6553200 h 6858000"/>
              <a:gd name="connsiteX132" fmla="*/ 12009101 w 12191981"/>
              <a:gd name="connsiteY132" fmla="*/ 6614160 h 6858000"/>
              <a:gd name="connsiteX133" fmla="*/ 11965996 w 12191981"/>
              <a:gd name="connsiteY133" fmla="*/ 6596305 h 6858000"/>
              <a:gd name="connsiteX134" fmla="*/ 11948142 w 12191981"/>
              <a:gd name="connsiteY134" fmla="*/ 6553201 h 6858000"/>
              <a:gd name="connsiteX135" fmla="*/ 11930287 w 12191981"/>
              <a:gd name="connsiteY135" fmla="*/ 6596305 h 6858000"/>
              <a:gd name="connsiteX136" fmla="*/ 11887182 w 12191981"/>
              <a:gd name="connsiteY136" fmla="*/ 6614160 h 6858000"/>
              <a:gd name="connsiteX137" fmla="*/ 11826222 w 12191981"/>
              <a:gd name="connsiteY137" fmla="*/ 6553200 h 6858000"/>
              <a:gd name="connsiteX138" fmla="*/ 11887182 w 12191981"/>
              <a:gd name="connsiteY138" fmla="*/ 6492240 h 6858000"/>
              <a:gd name="connsiteX139" fmla="*/ 11765261 w 12191981"/>
              <a:gd name="connsiteY139" fmla="*/ 6492240 h 6858000"/>
              <a:gd name="connsiteX140" fmla="*/ 11826221 w 12191981"/>
              <a:gd name="connsiteY140" fmla="*/ 6553200 h 6858000"/>
              <a:gd name="connsiteX141" fmla="*/ 11765261 w 12191981"/>
              <a:gd name="connsiteY141" fmla="*/ 6614160 h 6858000"/>
              <a:gd name="connsiteX142" fmla="*/ 11704301 w 12191981"/>
              <a:gd name="connsiteY142" fmla="*/ 6553200 h 6858000"/>
              <a:gd name="connsiteX143" fmla="*/ 11765261 w 12191981"/>
              <a:gd name="connsiteY143" fmla="*/ 6492240 h 6858000"/>
              <a:gd name="connsiteX144" fmla="*/ 10789901 w 12191981"/>
              <a:gd name="connsiteY144" fmla="*/ 6492240 h 6858000"/>
              <a:gd name="connsiteX145" fmla="*/ 10850861 w 12191981"/>
              <a:gd name="connsiteY145" fmla="*/ 6553200 h 6858000"/>
              <a:gd name="connsiteX146" fmla="*/ 10789901 w 12191981"/>
              <a:gd name="connsiteY146" fmla="*/ 6614160 h 6858000"/>
              <a:gd name="connsiteX147" fmla="*/ 10728941 w 12191981"/>
              <a:gd name="connsiteY147" fmla="*/ 6553200 h 6858000"/>
              <a:gd name="connsiteX148" fmla="*/ 10789901 w 12191981"/>
              <a:gd name="connsiteY148" fmla="*/ 6492240 h 6858000"/>
              <a:gd name="connsiteX149" fmla="*/ 10667981 w 12191981"/>
              <a:gd name="connsiteY149" fmla="*/ 6492240 h 6858000"/>
              <a:gd name="connsiteX150" fmla="*/ 10728941 w 12191981"/>
              <a:gd name="connsiteY150" fmla="*/ 6553200 h 6858000"/>
              <a:gd name="connsiteX151" fmla="*/ 10667981 w 12191981"/>
              <a:gd name="connsiteY151" fmla="*/ 6614160 h 6858000"/>
              <a:gd name="connsiteX152" fmla="*/ 10607021 w 12191981"/>
              <a:gd name="connsiteY152" fmla="*/ 6553200 h 6858000"/>
              <a:gd name="connsiteX153" fmla="*/ 10667981 w 12191981"/>
              <a:gd name="connsiteY153" fmla="*/ 6492240 h 6858000"/>
              <a:gd name="connsiteX154" fmla="*/ 182879 w 12191981"/>
              <a:gd name="connsiteY154" fmla="*/ 487689 h 6858000"/>
              <a:gd name="connsiteX155" fmla="*/ 243838 w 12191981"/>
              <a:gd name="connsiteY155" fmla="*/ 548649 h 6858000"/>
              <a:gd name="connsiteX156" fmla="*/ 182879 w 12191981"/>
              <a:gd name="connsiteY156" fmla="*/ 609609 h 6858000"/>
              <a:gd name="connsiteX157" fmla="*/ 121919 w 12191981"/>
              <a:gd name="connsiteY157" fmla="*/ 548649 h 6858000"/>
              <a:gd name="connsiteX158" fmla="*/ 182879 w 12191981"/>
              <a:gd name="connsiteY158" fmla="*/ 487689 h 6858000"/>
              <a:gd name="connsiteX159" fmla="*/ 8839181 w 12191981"/>
              <a:gd name="connsiteY159" fmla="*/ 365769 h 6858000"/>
              <a:gd name="connsiteX160" fmla="*/ 8900141 w 12191981"/>
              <a:gd name="connsiteY160" fmla="*/ 426729 h 6858000"/>
              <a:gd name="connsiteX161" fmla="*/ 8839181 w 12191981"/>
              <a:gd name="connsiteY161" fmla="*/ 487689 h 6858000"/>
              <a:gd name="connsiteX162" fmla="*/ 8778221 w 12191981"/>
              <a:gd name="connsiteY162" fmla="*/ 426729 h 6858000"/>
              <a:gd name="connsiteX163" fmla="*/ 8839181 w 12191981"/>
              <a:gd name="connsiteY163" fmla="*/ 365769 h 6858000"/>
              <a:gd name="connsiteX164" fmla="*/ 9083022 w 12191981"/>
              <a:gd name="connsiteY164" fmla="*/ 365769 h 6858000"/>
              <a:gd name="connsiteX165" fmla="*/ 9143982 w 12191981"/>
              <a:gd name="connsiteY165" fmla="*/ 426729 h 6858000"/>
              <a:gd name="connsiteX166" fmla="*/ 9083022 w 12191981"/>
              <a:gd name="connsiteY166" fmla="*/ 487689 h 6858000"/>
              <a:gd name="connsiteX167" fmla="*/ 9022062 w 12191981"/>
              <a:gd name="connsiteY167" fmla="*/ 426729 h 6858000"/>
              <a:gd name="connsiteX168" fmla="*/ 9083022 w 12191981"/>
              <a:gd name="connsiteY168" fmla="*/ 365769 h 6858000"/>
              <a:gd name="connsiteX169" fmla="*/ 9326861 w 12191981"/>
              <a:gd name="connsiteY169" fmla="*/ 365769 h 6858000"/>
              <a:gd name="connsiteX170" fmla="*/ 9387821 w 12191981"/>
              <a:gd name="connsiteY170" fmla="*/ 426729 h 6858000"/>
              <a:gd name="connsiteX171" fmla="*/ 9326861 w 12191981"/>
              <a:gd name="connsiteY171" fmla="*/ 487689 h 6858000"/>
              <a:gd name="connsiteX172" fmla="*/ 9265901 w 12191981"/>
              <a:gd name="connsiteY172" fmla="*/ 426729 h 6858000"/>
              <a:gd name="connsiteX173" fmla="*/ 9326861 w 12191981"/>
              <a:gd name="connsiteY173" fmla="*/ 365769 h 6858000"/>
              <a:gd name="connsiteX174" fmla="*/ 9448782 w 12191981"/>
              <a:gd name="connsiteY174" fmla="*/ 365769 h 6858000"/>
              <a:gd name="connsiteX175" fmla="*/ 9509742 w 12191981"/>
              <a:gd name="connsiteY175" fmla="*/ 426729 h 6858000"/>
              <a:gd name="connsiteX176" fmla="*/ 9448782 w 12191981"/>
              <a:gd name="connsiteY176" fmla="*/ 487689 h 6858000"/>
              <a:gd name="connsiteX177" fmla="*/ 9387822 w 12191981"/>
              <a:gd name="connsiteY177" fmla="*/ 426729 h 6858000"/>
              <a:gd name="connsiteX178" fmla="*/ 9448782 w 12191981"/>
              <a:gd name="connsiteY178" fmla="*/ 365769 h 6858000"/>
              <a:gd name="connsiteX179" fmla="*/ 9692621 w 12191981"/>
              <a:gd name="connsiteY179" fmla="*/ 365769 h 6858000"/>
              <a:gd name="connsiteX180" fmla="*/ 9753581 w 12191981"/>
              <a:gd name="connsiteY180" fmla="*/ 426729 h 6858000"/>
              <a:gd name="connsiteX181" fmla="*/ 9692621 w 12191981"/>
              <a:gd name="connsiteY181" fmla="*/ 487689 h 6858000"/>
              <a:gd name="connsiteX182" fmla="*/ 9631661 w 12191981"/>
              <a:gd name="connsiteY182" fmla="*/ 426729 h 6858000"/>
              <a:gd name="connsiteX183" fmla="*/ 9692621 w 12191981"/>
              <a:gd name="connsiteY183" fmla="*/ 365769 h 6858000"/>
              <a:gd name="connsiteX184" fmla="*/ 11521421 w 12191981"/>
              <a:gd name="connsiteY184" fmla="*/ 365769 h 6858000"/>
              <a:gd name="connsiteX185" fmla="*/ 11582381 w 12191981"/>
              <a:gd name="connsiteY185" fmla="*/ 426729 h 6858000"/>
              <a:gd name="connsiteX186" fmla="*/ 11521421 w 12191981"/>
              <a:gd name="connsiteY186" fmla="*/ 487689 h 6858000"/>
              <a:gd name="connsiteX187" fmla="*/ 11460461 w 12191981"/>
              <a:gd name="connsiteY187" fmla="*/ 426729 h 6858000"/>
              <a:gd name="connsiteX188" fmla="*/ 11521421 w 12191981"/>
              <a:gd name="connsiteY188" fmla="*/ 365769 h 6858000"/>
              <a:gd name="connsiteX189" fmla="*/ 11643342 w 12191981"/>
              <a:gd name="connsiteY189" fmla="*/ 365769 h 6858000"/>
              <a:gd name="connsiteX190" fmla="*/ 11704302 w 12191981"/>
              <a:gd name="connsiteY190" fmla="*/ 426729 h 6858000"/>
              <a:gd name="connsiteX191" fmla="*/ 11643342 w 12191981"/>
              <a:gd name="connsiteY191" fmla="*/ 487689 h 6858000"/>
              <a:gd name="connsiteX192" fmla="*/ 11582382 w 12191981"/>
              <a:gd name="connsiteY192" fmla="*/ 426729 h 6858000"/>
              <a:gd name="connsiteX193" fmla="*/ 11643342 w 12191981"/>
              <a:gd name="connsiteY193" fmla="*/ 365769 h 6858000"/>
              <a:gd name="connsiteX194" fmla="*/ 11887181 w 12191981"/>
              <a:gd name="connsiteY194" fmla="*/ 365769 h 6858000"/>
              <a:gd name="connsiteX195" fmla="*/ 11948141 w 12191981"/>
              <a:gd name="connsiteY195" fmla="*/ 426729 h 6858000"/>
              <a:gd name="connsiteX196" fmla="*/ 11887181 w 12191981"/>
              <a:gd name="connsiteY196" fmla="*/ 487689 h 6858000"/>
              <a:gd name="connsiteX197" fmla="*/ 11826221 w 12191981"/>
              <a:gd name="connsiteY197" fmla="*/ 426729 h 6858000"/>
              <a:gd name="connsiteX198" fmla="*/ 11887181 w 12191981"/>
              <a:gd name="connsiteY198" fmla="*/ 365769 h 6858000"/>
              <a:gd name="connsiteX199" fmla="*/ 12009102 w 12191981"/>
              <a:gd name="connsiteY199" fmla="*/ 365769 h 6858000"/>
              <a:gd name="connsiteX200" fmla="*/ 12070062 w 12191981"/>
              <a:gd name="connsiteY200" fmla="*/ 426728 h 6858000"/>
              <a:gd name="connsiteX201" fmla="*/ 12009102 w 12191981"/>
              <a:gd name="connsiteY201" fmla="*/ 487688 h 6858000"/>
              <a:gd name="connsiteX202" fmla="*/ 11948142 w 12191981"/>
              <a:gd name="connsiteY202" fmla="*/ 426728 h 6858000"/>
              <a:gd name="connsiteX203" fmla="*/ 12009102 w 12191981"/>
              <a:gd name="connsiteY203" fmla="*/ 365769 h 6858000"/>
              <a:gd name="connsiteX204" fmla="*/ 9204941 w 12191981"/>
              <a:gd name="connsiteY204" fmla="*/ 243848 h 6858000"/>
              <a:gd name="connsiteX205" fmla="*/ 9265901 w 12191981"/>
              <a:gd name="connsiteY205" fmla="*/ 304808 h 6858000"/>
              <a:gd name="connsiteX206" fmla="*/ 9204941 w 12191981"/>
              <a:gd name="connsiteY206" fmla="*/ 365768 h 6858000"/>
              <a:gd name="connsiteX207" fmla="*/ 9161836 w 12191981"/>
              <a:gd name="connsiteY207" fmla="*/ 347913 h 6858000"/>
              <a:gd name="connsiteX208" fmla="*/ 9143981 w 12191981"/>
              <a:gd name="connsiteY208" fmla="*/ 304809 h 6858000"/>
              <a:gd name="connsiteX209" fmla="*/ 9126127 w 12191981"/>
              <a:gd name="connsiteY209" fmla="*/ 347914 h 6858000"/>
              <a:gd name="connsiteX210" fmla="*/ 9083022 w 12191981"/>
              <a:gd name="connsiteY210" fmla="*/ 365768 h 6858000"/>
              <a:gd name="connsiteX211" fmla="*/ 9022062 w 12191981"/>
              <a:gd name="connsiteY211" fmla="*/ 304808 h 6858000"/>
              <a:gd name="connsiteX212" fmla="*/ 9083022 w 12191981"/>
              <a:gd name="connsiteY212" fmla="*/ 243849 h 6858000"/>
              <a:gd name="connsiteX213" fmla="*/ 9126127 w 12191981"/>
              <a:gd name="connsiteY213" fmla="*/ 261703 h 6858000"/>
              <a:gd name="connsiteX214" fmla="*/ 9143981 w 12191981"/>
              <a:gd name="connsiteY214" fmla="*/ 304807 h 6858000"/>
              <a:gd name="connsiteX215" fmla="*/ 9161836 w 12191981"/>
              <a:gd name="connsiteY215" fmla="*/ 261703 h 6858000"/>
              <a:gd name="connsiteX216" fmla="*/ 9204941 w 12191981"/>
              <a:gd name="connsiteY216" fmla="*/ 243848 h 6858000"/>
              <a:gd name="connsiteX217" fmla="*/ 7985742 w 12191981"/>
              <a:gd name="connsiteY217" fmla="*/ 243841 h 6858000"/>
              <a:gd name="connsiteX218" fmla="*/ 8046702 w 12191981"/>
              <a:gd name="connsiteY218" fmla="*/ 304801 h 6858000"/>
              <a:gd name="connsiteX219" fmla="*/ 7985742 w 12191981"/>
              <a:gd name="connsiteY219" fmla="*/ 365761 h 6858000"/>
              <a:gd name="connsiteX220" fmla="*/ 7924782 w 12191981"/>
              <a:gd name="connsiteY220" fmla="*/ 304801 h 6858000"/>
              <a:gd name="connsiteX221" fmla="*/ 7985742 w 12191981"/>
              <a:gd name="connsiteY221" fmla="*/ 243841 h 6858000"/>
              <a:gd name="connsiteX222" fmla="*/ 11765260 w 12191981"/>
              <a:gd name="connsiteY222" fmla="*/ 243840 h 6858000"/>
              <a:gd name="connsiteX223" fmla="*/ 11826220 w 12191981"/>
              <a:gd name="connsiteY223" fmla="*/ 304800 h 6858000"/>
              <a:gd name="connsiteX224" fmla="*/ 11765260 w 12191981"/>
              <a:gd name="connsiteY224" fmla="*/ 365760 h 6858000"/>
              <a:gd name="connsiteX225" fmla="*/ 11704300 w 12191981"/>
              <a:gd name="connsiteY225" fmla="*/ 304800 h 6858000"/>
              <a:gd name="connsiteX226" fmla="*/ 11765260 w 12191981"/>
              <a:gd name="connsiteY226" fmla="*/ 243840 h 6858000"/>
              <a:gd name="connsiteX227" fmla="*/ 10424141 w 12191981"/>
              <a:gd name="connsiteY227" fmla="*/ 121922 h 6858000"/>
              <a:gd name="connsiteX228" fmla="*/ 10485101 w 12191981"/>
              <a:gd name="connsiteY228" fmla="*/ 182882 h 6858000"/>
              <a:gd name="connsiteX229" fmla="*/ 10447869 w 12191981"/>
              <a:gd name="connsiteY229" fmla="*/ 239051 h 6858000"/>
              <a:gd name="connsiteX230" fmla="*/ 10424145 w 12191981"/>
              <a:gd name="connsiteY230" fmla="*/ 243841 h 6858000"/>
              <a:gd name="connsiteX231" fmla="*/ 10447869 w 12191981"/>
              <a:gd name="connsiteY231" fmla="*/ 248631 h 6858000"/>
              <a:gd name="connsiteX232" fmla="*/ 10485101 w 12191981"/>
              <a:gd name="connsiteY232" fmla="*/ 304800 h 6858000"/>
              <a:gd name="connsiteX233" fmla="*/ 10424141 w 12191981"/>
              <a:gd name="connsiteY233" fmla="*/ 365760 h 6858000"/>
              <a:gd name="connsiteX234" fmla="*/ 10363181 w 12191981"/>
              <a:gd name="connsiteY234" fmla="*/ 304800 h 6858000"/>
              <a:gd name="connsiteX235" fmla="*/ 10400413 w 12191981"/>
              <a:gd name="connsiteY235" fmla="*/ 248631 h 6858000"/>
              <a:gd name="connsiteX236" fmla="*/ 10424137 w 12191981"/>
              <a:gd name="connsiteY236" fmla="*/ 243841 h 6858000"/>
              <a:gd name="connsiteX237" fmla="*/ 10400413 w 12191981"/>
              <a:gd name="connsiteY237" fmla="*/ 239051 h 6858000"/>
              <a:gd name="connsiteX238" fmla="*/ 10363181 w 12191981"/>
              <a:gd name="connsiteY238" fmla="*/ 182882 h 6858000"/>
              <a:gd name="connsiteX239" fmla="*/ 10424141 w 12191981"/>
              <a:gd name="connsiteY239" fmla="*/ 121922 h 6858000"/>
              <a:gd name="connsiteX240" fmla="*/ 12131021 w 12191981"/>
              <a:gd name="connsiteY240" fmla="*/ 121920 h 6858000"/>
              <a:gd name="connsiteX241" fmla="*/ 12191981 w 12191981"/>
              <a:gd name="connsiteY241" fmla="*/ 182880 h 6858000"/>
              <a:gd name="connsiteX242" fmla="*/ 12131021 w 12191981"/>
              <a:gd name="connsiteY242" fmla="*/ 243840 h 6858000"/>
              <a:gd name="connsiteX243" fmla="*/ 12070061 w 12191981"/>
              <a:gd name="connsiteY243" fmla="*/ 182880 h 6858000"/>
              <a:gd name="connsiteX244" fmla="*/ 12131021 w 12191981"/>
              <a:gd name="connsiteY244" fmla="*/ 121920 h 6858000"/>
              <a:gd name="connsiteX245" fmla="*/ 7193261 w 12191981"/>
              <a:gd name="connsiteY245" fmla="*/ 60969 h 6858000"/>
              <a:gd name="connsiteX246" fmla="*/ 7175407 w 12191981"/>
              <a:gd name="connsiteY246" fmla="*/ 104073 h 6858000"/>
              <a:gd name="connsiteX247" fmla="*/ 7156030 w 12191981"/>
              <a:gd name="connsiteY247" fmla="*/ 117137 h 6858000"/>
              <a:gd name="connsiteX248" fmla="*/ 7132311 w 12191981"/>
              <a:gd name="connsiteY248" fmla="*/ 121926 h 6858000"/>
              <a:gd name="connsiteX249" fmla="*/ 7156030 w 12191981"/>
              <a:gd name="connsiteY249" fmla="*/ 126715 h 6858000"/>
              <a:gd name="connsiteX250" fmla="*/ 7182851 w 12191981"/>
              <a:gd name="connsiteY250" fmla="*/ 148801 h 6858000"/>
              <a:gd name="connsiteX251" fmla="*/ 7193261 w 12191981"/>
              <a:gd name="connsiteY251" fmla="*/ 182883 h 6858000"/>
              <a:gd name="connsiteX252" fmla="*/ 7211116 w 12191981"/>
              <a:gd name="connsiteY252" fmla="*/ 139779 h 6858000"/>
              <a:gd name="connsiteX253" fmla="*/ 7230492 w 12191981"/>
              <a:gd name="connsiteY253" fmla="*/ 126715 h 6858000"/>
              <a:gd name="connsiteX254" fmla="*/ 7254211 w 12191981"/>
              <a:gd name="connsiteY254" fmla="*/ 121926 h 6858000"/>
              <a:gd name="connsiteX255" fmla="*/ 7230492 w 12191981"/>
              <a:gd name="connsiteY255" fmla="*/ 117137 h 6858000"/>
              <a:gd name="connsiteX256" fmla="*/ 7211116 w 12191981"/>
              <a:gd name="connsiteY256" fmla="*/ 104073 h 6858000"/>
              <a:gd name="connsiteX257" fmla="*/ 8168621 w 12191981"/>
              <a:gd name="connsiteY257" fmla="*/ 60969 h 6858000"/>
              <a:gd name="connsiteX258" fmla="*/ 8150767 w 12191981"/>
              <a:gd name="connsiteY258" fmla="*/ 104072 h 6858000"/>
              <a:gd name="connsiteX259" fmla="*/ 8131390 w 12191981"/>
              <a:gd name="connsiteY259" fmla="*/ 117137 h 6858000"/>
              <a:gd name="connsiteX260" fmla="*/ 8107671 w 12191981"/>
              <a:gd name="connsiteY260" fmla="*/ 121925 h 6858000"/>
              <a:gd name="connsiteX261" fmla="*/ 8131390 w 12191981"/>
              <a:gd name="connsiteY261" fmla="*/ 126714 h 6858000"/>
              <a:gd name="connsiteX262" fmla="*/ 8158210 w 12191981"/>
              <a:gd name="connsiteY262" fmla="*/ 148800 h 6858000"/>
              <a:gd name="connsiteX263" fmla="*/ 8168621 w 12191981"/>
              <a:gd name="connsiteY263" fmla="*/ 182882 h 6858000"/>
              <a:gd name="connsiteX264" fmla="*/ 8186476 w 12191981"/>
              <a:gd name="connsiteY264" fmla="*/ 139778 h 6858000"/>
              <a:gd name="connsiteX265" fmla="*/ 8205853 w 12191981"/>
              <a:gd name="connsiteY265" fmla="*/ 126714 h 6858000"/>
              <a:gd name="connsiteX266" fmla="*/ 8229571 w 12191981"/>
              <a:gd name="connsiteY266" fmla="*/ 121925 h 6858000"/>
              <a:gd name="connsiteX267" fmla="*/ 8205853 w 12191981"/>
              <a:gd name="connsiteY267" fmla="*/ 117136 h 6858000"/>
              <a:gd name="connsiteX268" fmla="*/ 8186476 w 12191981"/>
              <a:gd name="connsiteY268" fmla="*/ 104072 h 6858000"/>
              <a:gd name="connsiteX269" fmla="*/ 9387822 w 12191981"/>
              <a:gd name="connsiteY269" fmla="*/ 60967 h 6858000"/>
              <a:gd name="connsiteX270" fmla="*/ 9369967 w 12191981"/>
              <a:gd name="connsiteY270" fmla="*/ 104071 h 6858000"/>
              <a:gd name="connsiteX271" fmla="*/ 9350591 w 12191981"/>
              <a:gd name="connsiteY271" fmla="*/ 117136 h 6858000"/>
              <a:gd name="connsiteX272" fmla="*/ 9326870 w 12191981"/>
              <a:gd name="connsiteY272" fmla="*/ 121924 h 6858000"/>
              <a:gd name="connsiteX273" fmla="*/ 9350590 w 12191981"/>
              <a:gd name="connsiteY273" fmla="*/ 126713 h 6858000"/>
              <a:gd name="connsiteX274" fmla="*/ 9377411 w 12191981"/>
              <a:gd name="connsiteY274" fmla="*/ 148800 h 6858000"/>
              <a:gd name="connsiteX275" fmla="*/ 9387822 w 12191981"/>
              <a:gd name="connsiteY275" fmla="*/ 182881 h 6858000"/>
              <a:gd name="connsiteX276" fmla="*/ 9405676 w 12191981"/>
              <a:gd name="connsiteY276" fmla="*/ 139778 h 6858000"/>
              <a:gd name="connsiteX277" fmla="*/ 9425053 w 12191981"/>
              <a:gd name="connsiteY277" fmla="*/ 126713 h 6858000"/>
              <a:gd name="connsiteX278" fmla="*/ 9448773 w 12191981"/>
              <a:gd name="connsiteY278" fmla="*/ 121924 h 6858000"/>
              <a:gd name="connsiteX279" fmla="*/ 9425053 w 12191981"/>
              <a:gd name="connsiteY279" fmla="*/ 117135 h 6858000"/>
              <a:gd name="connsiteX280" fmla="*/ 9405676 w 12191981"/>
              <a:gd name="connsiteY280" fmla="*/ 104071 h 6858000"/>
              <a:gd name="connsiteX281" fmla="*/ 10241262 w 12191981"/>
              <a:gd name="connsiteY281" fmla="*/ 60967 h 6858000"/>
              <a:gd name="connsiteX282" fmla="*/ 10223407 w 12191981"/>
              <a:gd name="connsiteY282" fmla="*/ 104071 h 6858000"/>
              <a:gd name="connsiteX283" fmla="*/ 10204030 w 12191981"/>
              <a:gd name="connsiteY283" fmla="*/ 117135 h 6858000"/>
              <a:gd name="connsiteX284" fmla="*/ 10180310 w 12191981"/>
              <a:gd name="connsiteY284" fmla="*/ 121924 h 6858000"/>
              <a:gd name="connsiteX285" fmla="*/ 10204030 w 12191981"/>
              <a:gd name="connsiteY285" fmla="*/ 126713 h 6858000"/>
              <a:gd name="connsiteX286" fmla="*/ 10230851 w 12191981"/>
              <a:gd name="connsiteY286" fmla="*/ 148799 h 6858000"/>
              <a:gd name="connsiteX287" fmla="*/ 10241262 w 12191981"/>
              <a:gd name="connsiteY287" fmla="*/ 182881 h 6858000"/>
              <a:gd name="connsiteX288" fmla="*/ 10259116 w 12191981"/>
              <a:gd name="connsiteY288" fmla="*/ 139777 h 6858000"/>
              <a:gd name="connsiteX289" fmla="*/ 10278493 w 12191981"/>
              <a:gd name="connsiteY289" fmla="*/ 126713 h 6858000"/>
              <a:gd name="connsiteX290" fmla="*/ 10302213 w 12191981"/>
              <a:gd name="connsiteY290" fmla="*/ 121924 h 6858000"/>
              <a:gd name="connsiteX291" fmla="*/ 10278492 w 12191981"/>
              <a:gd name="connsiteY291" fmla="*/ 117135 h 6858000"/>
              <a:gd name="connsiteX292" fmla="*/ 10259116 w 12191981"/>
              <a:gd name="connsiteY292" fmla="*/ 104071 h 6858000"/>
              <a:gd name="connsiteX293" fmla="*/ 10728941 w 12191981"/>
              <a:gd name="connsiteY293" fmla="*/ 60966 h 6858000"/>
              <a:gd name="connsiteX294" fmla="*/ 10711087 w 12191981"/>
              <a:gd name="connsiteY294" fmla="*/ 104070 h 6858000"/>
              <a:gd name="connsiteX295" fmla="*/ 10691710 w 12191981"/>
              <a:gd name="connsiteY295" fmla="*/ 117135 h 6858000"/>
              <a:gd name="connsiteX296" fmla="*/ 10667990 w 12191981"/>
              <a:gd name="connsiteY296" fmla="*/ 121923 h 6858000"/>
              <a:gd name="connsiteX297" fmla="*/ 10691710 w 12191981"/>
              <a:gd name="connsiteY297" fmla="*/ 126712 h 6858000"/>
              <a:gd name="connsiteX298" fmla="*/ 10718531 w 12191981"/>
              <a:gd name="connsiteY298" fmla="*/ 148799 h 6858000"/>
              <a:gd name="connsiteX299" fmla="*/ 10728942 w 12191981"/>
              <a:gd name="connsiteY299" fmla="*/ 182880 h 6858000"/>
              <a:gd name="connsiteX300" fmla="*/ 10746796 w 12191981"/>
              <a:gd name="connsiteY300" fmla="*/ 139777 h 6858000"/>
              <a:gd name="connsiteX301" fmla="*/ 10766173 w 12191981"/>
              <a:gd name="connsiteY301" fmla="*/ 126712 h 6858000"/>
              <a:gd name="connsiteX302" fmla="*/ 10789893 w 12191981"/>
              <a:gd name="connsiteY302" fmla="*/ 121923 h 6858000"/>
              <a:gd name="connsiteX303" fmla="*/ 10766172 w 12191981"/>
              <a:gd name="connsiteY303" fmla="*/ 117134 h 6858000"/>
              <a:gd name="connsiteX304" fmla="*/ 10746796 w 12191981"/>
              <a:gd name="connsiteY304" fmla="*/ 104070 h 6858000"/>
              <a:gd name="connsiteX305" fmla="*/ 426721 w 12191981"/>
              <a:gd name="connsiteY305" fmla="*/ 10 h 6858000"/>
              <a:gd name="connsiteX306" fmla="*/ 487680 w 12191981"/>
              <a:gd name="connsiteY306" fmla="*/ 60970 h 6858000"/>
              <a:gd name="connsiteX307" fmla="*/ 426721 w 12191981"/>
              <a:gd name="connsiteY307" fmla="*/ 121930 h 6858000"/>
              <a:gd name="connsiteX308" fmla="*/ 383615 w 12191981"/>
              <a:gd name="connsiteY308" fmla="*/ 104076 h 6858000"/>
              <a:gd name="connsiteX309" fmla="*/ 365761 w 12191981"/>
              <a:gd name="connsiteY309" fmla="*/ 60971 h 6858000"/>
              <a:gd name="connsiteX310" fmla="*/ 347906 w 12191981"/>
              <a:gd name="connsiteY310" fmla="*/ 104076 h 6858000"/>
              <a:gd name="connsiteX311" fmla="*/ 328529 w 12191981"/>
              <a:gd name="connsiteY311" fmla="*/ 117140 h 6858000"/>
              <a:gd name="connsiteX312" fmla="*/ 304801 w 12191981"/>
              <a:gd name="connsiteY312" fmla="*/ 121930 h 6858000"/>
              <a:gd name="connsiteX313" fmla="*/ 328529 w 12191981"/>
              <a:gd name="connsiteY313" fmla="*/ 126721 h 6858000"/>
              <a:gd name="connsiteX314" fmla="*/ 365760 w 12191981"/>
              <a:gd name="connsiteY314" fmla="*/ 182890 h 6858000"/>
              <a:gd name="connsiteX315" fmla="*/ 328529 w 12191981"/>
              <a:gd name="connsiteY315" fmla="*/ 239060 h 6858000"/>
              <a:gd name="connsiteX316" fmla="*/ 304801 w 12191981"/>
              <a:gd name="connsiteY316" fmla="*/ 243850 h 6858000"/>
              <a:gd name="connsiteX317" fmla="*/ 328528 w 12191981"/>
              <a:gd name="connsiteY317" fmla="*/ 248640 h 6858000"/>
              <a:gd name="connsiteX318" fmla="*/ 365760 w 12191981"/>
              <a:gd name="connsiteY318" fmla="*/ 304810 h 6858000"/>
              <a:gd name="connsiteX319" fmla="*/ 304800 w 12191981"/>
              <a:gd name="connsiteY319" fmla="*/ 365770 h 6858000"/>
              <a:gd name="connsiteX320" fmla="*/ 261695 w 12191981"/>
              <a:gd name="connsiteY320" fmla="*/ 347915 h 6858000"/>
              <a:gd name="connsiteX321" fmla="*/ 243840 w 12191981"/>
              <a:gd name="connsiteY321" fmla="*/ 304810 h 6858000"/>
              <a:gd name="connsiteX322" fmla="*/ 225985 w 12191981"/>
              <a:gd name="connsiteY322" fmla="*/ 347915 h 6858000"/>
              <a:gd name="connsiteX323" fmla="*/ 206608 w 12191981"/>
              <a:gd name="connsiteY323" fmla="*/ 360979 h 6858000"/>
              <a:gd name="connsiteX324" fmla="*/ 182880 w 12191981"/>
              <a:gd name="connsiteY324" fmla="*/ 365770 h 6858000"/>
              <a:gd name="connsiteX325" fmla="*/ 206608 w 12191981"/>
              <a:gd name="connsiteY325" fmla="*/ 370560 h 6858000"/>
              <a:gd name="connsiteX326" fmla="*/ 243840 w 12191981"/>
              <a:gd name="connsiteY326" fmla="*/ 426730 h 6858000"/>
              <a:gd name="connsiteX327" fmla="*/ 182880 w 12191981"/>
              <a:gd name="connsiteY327" fmla="*/ 487689 h 6858000"/>
              <a:gd name="connsiteX328" fmla="*/ 121920 w 12191981"/>
              <a:gd name="connsiteY328" fmla="*/ 426730 h 6858000"/>
              <a:gd name="connsiteX329" fmla="*/ 159152 w 12191981"/>
              <a:gd name="connsiteY329" fmla="*/ 370560 h 6858000"/>
              <a:gd name="connsiteX330" fmla="*/ 182879 w 12191981"/>
              <a:gd name="connsiteY330" fmla="*/ 365770 h 6858000"/>
              <a:gd name="connsiteX331" fmla="*/ 159152 w 12191981"/>
              <a:gd name="connsiteY331" fmla="*/ 360979 h 6858000"/>
              <a:gd name="connsiteX332" fmla="*/ 139775 w 12191981"/>
              <a:gd name="connsiteY332" fmla="*/ 347915 h 6858000"/>
              <a:gd name="connsiteX333" fmla="*/ 121920 w 12191981"/>
              <a:gd name="connsiteY333" fmla="*/ 304810 h 6858000"/>
              <a:gd name="connsiteX334" fmla="*/ 104066 w 12191981"/>
              <a:gd name="connsiteY334" fmla="*/ 347915 h 6858000"/>
              <a:gd name="connsiteX335" fmla="*/ 84689 w 12191981"/>
              <a:gd name="connsiteY335" fmla="*/ 360979 h 6858000"/>
              <a:gd name="connsiteX336" fmla="*/ 60961 w 12191981"/>
              <a:gd name="connsiteY336" fmla="*/ 365770 h 6858000"/>
              <a:gd name="connsiteX337" fmla="*/ 84688 w 12191981"/>
              <a:gd name="connsiteY337" fmla="*/ 370560 h 6858000"/>
              <a:gd name="connsiteX338" fmla="*/ 121919 w 12191981"/>
              <a:gd name="connsiteY338" fmla="*/ 426729 h 6858000"/>
              <a:gd name="connsiteX339" fmla="*/ 60959 w 12191981"/>
              <a:gd name="connsiteY339" fmla="*/ 487689 h 6858000"/>
              <a:gd name="connsiteX340" fmla="*/ 0 w 12191981"/>
              <a:gd name="connsiteY340" fmla="*/ 426729 h 6858000"/>
              <a:gd name="connsiteX341" fmla="*/ 37231 w 12191981"/>
              <a:gd name="connsiteY341" fmla="*/ 370560 h 6858000"/>
              <a:gd name="connsiteX342" fmla="*/ 60959 w 12191981"/>
              <a:gd name="connsiteY342" fmla="*/ 365770 h 6858000"/>
              <a:gd name="connsiteX343" fmla="*/ 37232 w 12191981"/>
              <a:gd name="connsiteY343" fmla="*/ 360979 h 6858000"/>
              <a:gd name="connsiteX344" fmla="*/ 1 w 12191981"/>
              <a:gd name="connsiteY344" fmla="*/ 304810 h 6858000"/>
              <a:gd name="connsiteX345" fmla="*/ 37232 w 12191981"/>
              <a:gd name="connsiteY345" fmla="*/ 248640 h 6858000"/>
              <a:gd name="connsiteX346" fmla="*/ 60960 w 12191981"/>
              <a:gd name="connsiteY346" fmla="*/ 243850 h 6858000"/>
              <a:gd name="connsiteX347" fmla="*/ 37233 w 12191981"/>
              <a:gd name="connsiteY347" fmla="*/ 239060 h 6858000"/>
              <a:gd name="connsiteX348" fmla="*/ 1 w 12191981"/>
              <a:gd name="connsiteY348" fmla="*/ 182890 h 6858000"/>
              <a:gd name="connsiteX349" fmla="*/ 60961 w 12191981"/>
              <a:gd name="connsiteY349" fmla="*/ 121930 h 6858000"/>
              <a:gd name="connsiteX350" fmla="*/ 121921 w 12191981"/>
              <a:gd name="connsiteY350" fmla="*/ 182890 h 6858000"/>
              <a:gd name="connsiteX351" fmla="*/ 84689 w 12191981"/>
              <a:gd name="connsiteY351" fmla="*/ 239060 h 6858000"/>
              <a:gd name="connsiteX352" fmla="*/ 60961 w 12191981"/>
              <a:gd name="connsiteY352" fmla="*/ 243850 h 6858000"/>
              <a:gd name="connsiteX353" fmla="*/ 84689 w 12191981"/>
              <a:gd name="connsiteY353" fmla="*/ 248640 h 6858000"/>
              <a:gd name="connsiteX354" fmla="*/ 111509 w 12191981"/>
              <a:gd name="connsiteY354" fmla="*/ 270727 h 6858000"/>
              <a:gd name="connsiteX355" fmla="*/ 121920 w 12191981"/>
              <a:gd name="connsiteY355" fmla="*/ 304810 h 6858000"/>
              <a:gd name="connsiteX356" fmla="*/ 139775 w 12191981"/>
              <a:gd name="connsiteY356" fmla="*/ 261705 h 6858000"/>
              <a:gd name="connsiteX357" fmla="*/ 182880 w 12191981"/>
              <a:gd name="connsiteY357" fmla="*/ 243850 h 6858000"/>
              <a:gd name="connsiteX358" fmla="*/ 225985 w 12191981"/>
              <a:gd name="connsiteY358" fmla="*/ 261705 h 6858000"/>
              <a:gd name="connsiteX359" fmla="*/ 243840 w 12191981"/>
              <a:gd name="connsiteY359" fmla="*/ 304810 h 6858000"/>
              <a:gd name="connsiteX360" fmla="*/ 261695 w 12191981"/>
              <a:gd name="connsiteY360" fmla="*/ 261705 h 6858000"/>
              <a:gd name="connsiteX361" fmla="*/ 281071 w 12191981"/>
              <a:gd name="connsiteY361" fmla="*/ 248640 h 6858000"/>
              <a:gd name="connsiteX362" fmla="*/ 304799 w 12191981"/>
              <a:gd name="connsiteY362" fmla="*/ 243850 h 6858000"/>
              <a:gd name="connsiteX363" fmla="*/ 281072 w 12191981"/>
              <a:gd name="connsiteY363" fmla="*/ 239060 h 6858000"/>
              <a:gd name="connsiteX364" fmla="*/ 243840 w 12191981"/>
              <a:gd name="connsiteY364" fmla="*/ 182890 h 6858000"/>
              <a:gd name="connsiteX365" fmla="*/ 281072 w 12191981"/>
              <a:gd name="connsiteY365" fmla="*/ 126721 h 6858000"/>
              <a:gd name="connsiteX366" fmla="*/ 304800 w 12191981"/>
              <a:gd name="connsiteY366" fmla="*/ 121930 h 6858000"/>
              <a:gd name="connsiteX367" fmla="*/ 281073 w 12191981"/>
              <a:gd name="connsiteY367" fmla="*/ 117140 h 6858000"/>
              <a:gd name="connsiteX368" fmla="*/ 261696 w 12191981"/>
              <a:gd name="connsiteY368" fmla="*/ 104076 h 6858000"/>
              <a:gd name="connsiteX369" fmla="*/ 243841 w 12191981"/>
              <a:gd name="connsiteY369" fmla="*/ 60971 h 6858000"/>
              <a:gd name="connsiteX370" fmla="*/ 225986 w 12191981"/>
              <a:gd name="connsiteY370" fmla="*/ 104076 h 6858000"/>
              <a:gd name="connsiteX371" fmla="*/ 182881 w 12191981"/>
              <a:gd name="connsiteY371" fmla="*/ 121931 h 6858000"/>
              <a:gd name="connsiteX372" fmla="*/ 121921 w 12191981"/>
              <a:gd name="connsiteY372" fmla="*/ 60971 h 6858000"/>
              <a:gd name="connsiteX373" fmla="*/ 182881 w 12191981"/>
              <a:gd name="connsiteY373" fmla="*/ 11 h 6858000"/>
              <a:gd name="connsiteX374" fmla="*/ 225986 w 12191981"/>
              <a:gd name="connsiteY374" fmla="*/ 17866 h 6858000"/>
              <a:gd name="connsiteX375" fmla="*/ 243841 w 12191981"/>
              <a:gd name="connsiteY375" fmla="*/ 60970 h 6858000"/>
              <a:gd name="connsiteX376" fmla="*/ 261696 w 12191981"/>
              <a:gd name="connsiteY376" fmla="*/ 17865 h 6858000"/>
              <a:gd name="connsiteX377" fmla="*/ 304801 w 12191981"/>
              <a:gd name="connsiteY377" fmla="*/ 11 h 6858000"/>
              <a:gd name="connsiteX378" fmla="*/ 347906 w 12191981"/>
              <a:gd name="connsiteY378" fmla="*/ 17865 h 6858000"/>
              <a:gd name="connsiteX379" fmla="*/ 365761 w 12191981"/>
              <a:gd name="connsiteY379" fmla="*/ 60970 h 6858000"/>
              <a:gd name="connsiteX380" fmla="*/ 383615 w 12191981"/>
              <a:gd name="connsiteY380" fmla="*/ 17865 h 6858000"/>
              <a:gd name="connsiteX381" fmla="*/ 426721 w 12191981"/>
              <a:gd name="connsiteY381" fmla="*/ 10 h 6858000"/>
              <a:gd name="connsiteX382" fmla="*/ 6644622 w 12191981"/>
              <a:gd name="connsiteY382" fmla="*/ 8 h 6858000"/>
              <a:gd name="connsiteX383" fmla="*/ 6705582 w 12191981"/>
              <a:gd name="connsiteY383" fmla="*/ 60968 h 6858000"/>
              <a:gd name="connsiteX384" fmla="*/ 6644622 w 12191981"/>
              <a:gd name="connsiteY384" fmla="*/ 121928 h 6858000"/>
              <a:gd name="connsiteX385" fmla="*/ 6583662 w 12191981"/>
              <a:gd name="connsiteY385" fmla="*/ 60968 h 6858000"/>
              <a:gd name="connsiteX386" fmla="*/ 6644622 w 12191981"/>
              <a:gd name="connsiteY386" fmla="*/ 8 h 6858000"/>
              <a:gd name="connsiteX387" fmla="*/ 6888461 w 12191981"/>
              <a:gd name="connsiteY387" fmla="*/ 8 h 6858000"/>
              <a:gd name="connsiteX388" fmla="*/ 6949421 w 12191981"/>
              <a:gd name="connsiteY388" fmla="*/ 60968 h 6858000"/>
              <a:gd name="connsiteX389" fmla="*/ 6888461 w 12191981"/>
              <a:gd name="connsiteY389" fmla="*/ 121928 h 6858000"/>
              <a:gd name="connsiteX390" fmla="*/ 6845356 w 12191981"/>
              <a:gd name="connsiteY390" fmla="*/ 104073 h 6858000"/>
              <a:gd name="connsiteX391" fmla="*/ 6827502 w 12191981"/>
              <a:gd name="connsiteY391" fmla="*/ 60971 h 6858000"/>
              <a:gd name="connsiteX392" fmla="*/ 6809648 w 12191981"/>
              <a:gd name="connsiteY392" fmla="*/ 104073 h 6858000"/>
              <a:gd name="connsiteX393" fmla="*/ 6766543 w 12191981"/>
              <a:gd name="connsiteY393" fmla="*/ 121928 h 6858000"/>
              <a:gd name="connsiteX394" fmla="*/ 6705583 w 12191981"/>
              <a:gd name="connsiteY394" fmla="*/ 60968 h 6858000"/>
              <a:gd name="connsiteX395" fmla="*/ 6766543 w 12191981"/>
              <a:gd name="connsiteY395" fmla="*/ 8 h 6858000"/>
              <a:gd name="connsiteX396" fmla="*/ 6809648 w 12191981"/>
              <a:gd name="connsiteY396" fmla="*/ 17863 h 6858000"/>
              <a:gd name="connsiteX397" fmla="*/ 6827502 w 12191981"/>
              <a:gd name="connsiteY397" fmla="*/ 60966 h 6858000"/>
              <a:gd name="connsiteX398" fmla="*/ 6845356 w 12191981"/>
              <a:gd name="connsiteY398" fmla="*/ 17863 h 6858000"/>
              <a:gd name="connsiteX399" fmla="*/ 6888461 w 12191981"/>
              <a:gd name="connsiteY399" fmla="*/ 8 h 6858000"/>
              <a:gd name="connsiteX400" fmla="*/ 7010381 w 12191981"/>
              <a:gd name="connsiteY400" fmla="*/ 8 h 6858000"/>
              <a:gd name="connsiteX401" fmla="*/ 7071341 w 12191981"/>
              <a:gd name="connsiteY401" fmla="*/ 60968 h 6858000"/>
              <a:gd name="connsiteX402" fmla="*/ 7034109 w 12191981"/>
              <a:gd name="connsiteY402" fmla="*/ 117137 h 6858000"/>
              <a:gd name="connsiteX403" fmla="*/ 7010390 w 12191981"/>
              <a:gd name="connsiteY403" fmla="*/ 121926 h 6858000"/>
              <a:gd name="connsiteX404" fmla="*/ 7034109 w 12191981"/>
              <a:gd name="connsiteY404" fmla="*/ 126715 h 6858000"/>
              <a:gd name="connsiteX405" fmla="*/ 7071341 w 12191981"/>
              <a:gd name="connsiteY405" fmla="*/ 182884 h 6858000"/>
              <a:gd name="connsiteX406" fmla="*/ 7010381 w 12191981"/>
              <a:gd name="connsiteY406" fmla="*/ 243844 h 6858000"/>
              <a:gd name="connsiteX407" fmla="*/ 6949421 w 12191981"/>
              <a:gd name="connsiteY407" fmla="*/ 182884 h 6858000"/>
              <a:gd name="connsiteX408" fmla="*/ 6986652 w 12191981"/>
              <a:gd name="connsiteY408" fmla="*/ 126715 h 6858000"/>
              <a:gd name="connsiteX409" fmla="*/ 7010371 w 12191981"/>
              <a:gd name="connsiteY409" fmla="*/ 121926 h 6858000"/>
              <a:gd name="connsiteX410" fmla="*/ 6986652 w 12191981"/>
              <a:gd name="connsiteY410" fmla="*/ 117137 h 6858000"/>
              <a:gd name="connsiteX411" fmla="*/ 6949421 w 12191981"/>
              <a:gd name="connsiteY411" fmla="*/ 60968 h 6858000"/>
              <a:gd name="connsiteX412" fmla="*/ 7010381 w 12191981"/>
              <a:gd name="connsiteY412" fmla="*/ 8 h 6858000"/>
              <a:gd name="connsiteX413" fmla="*/ 7254221 w 12191981"/>
              <a:gd name="connsiteY413" fmla="*/ 8 h 6858000"/>
              <a:gd name="connsiteX414" fmla="*/ 7315181 w 12191981"/>
              <a:gd name="connsiteY414" fmla="*/ 60968 h 6858000"/>
              <a:gd name="connsiteX415" fmla="*/ 7277949 w 12191981"/>
              <a:gd name="connsiteY415" fmla="*/ 117137 h 6858000"/>
              <a:gd name="connsiteX416" fmla="*/ 7254230 w 12191981"/>
              <a:gd name="connsiteY416" fmla="*/ 121926 h 6858000"/>
              <a:gd name="connsiteX417" fmla="*/ 7277949 w 12191981"/>
              <a:gd name="connsiteY417" fmla="*/ 126715 h 6858000"/>
              <a:gd name="connsiteX418" fmla="*/ 7315181 w 12191981"/>
              <a:gd name="connsiteY418" fmla="*/ 182884 h 6858000"/>
              <a:gd name="connsiteX419" fmla="*/ 7277949 w 12191981"/>
              <a:gd name="connsiteY419" fmla="*/ 239053 h 6858000"/>
              <a:gd name="connsiteX420" fmla="*/ 7254227 w 12191981"/>
              <a:gd name="connsiteY420" fmla="*/ 243843 h 6858000"/>
              <a:gd name="connsiteX421" fmla="*/ 7277949 w 12191981"/>
              <a:gd name="connsiteY421" fmla="*/ 248632 h 6858000"/>
              <a:gd name="connsiteX422" fmla="*/ 7315181 w 12191981"/>
              <a:gd name="connsiteY422" fmla="*/ 304801 h 6858000"/>
              <a:gd name="connsiteX423" fmla="*/ 7254221 w 12191981"/>
              <a:gd name="connsiteY423" fmla="*/ 365761 h 6858000"/>
              <a:gd name="connsiteX424" fmla="*/ 7193261 w 12191981"/>
              <a:gd name="connsiteY424" fmla="*/ 304801 h 6858000"/>
              <a:gd name="connsiteX425" fmla="*/ 7230492 w 12191981"/>
              <a:gd name="connsiteY425" fmla="*/ 248632 h 6858000"/>
              <a:gd name="connsiteX426" fmla="*/ 7254214 w 12191981"/>
              <a:gd name="connsiteY426" fmla="*/ 243843 h 6858000"/>
              <a:gd name="connsiteX427" fmla="*/ 7230492 w 12191981"/>
              <a:gd name="connsiteY427" fmla="*/ 239053 h 6858000"/>
              <a:gd name="connsiteX428" fmla="*/ 7211116 w 12191981"/>
              <a:gd name="connsiteY428" fmla="*/ 225989 h 6858000"/>
              <a:gd name="connsiteX429" fmla="*/ 7193261 w 12191981"/>
              <a:gd name="connsiteY429" fmla="*/ 182885 h 6858000"/>
              <a:gd name="connsiteX430" fmla="*/ 7175407 w 12191981"/>
              <a:gd name="connsiteY430" fmla="*/ 225989 h 6858000"/>
              <a:gd name="connsiteX431" fmla="*/ 7132302 w 12191981"/>
              <a:gd name="connsiteY431" fmla="*/ 243844 h 6858000"/>
              <a:gd name="connsiteX432" fmla="*/ 7071342 w 12191981"/>
              <a:gd name="connsiteY432" fmla="*/ 182884 h 6858000"/>
              <a:gd name="connsiteX433" fmla="*/ 7108574 w 12191981"/>
              <a:gd name="connsiteY433" fmla="*/ 126715 h 6858000"/>
              <a:gd name="connsiteX434" fmla="*/ 7132292 w 12191981"/>
              <a:gd name="connsiteY434" fmla="*/ 121926 h 6858000"/>
              <a:gd name="connsiteX435" fmla="*/ 7108574 w 12191981"/>
              <a:gd name="connsiteY435" fmla="*/ 117137 h 6858000"/>
              <a:gd name="connsiteX436" fmla="*/ 7071342 w 12191981"/>
              <a:gd name="connsiteY436" fmla="*/ 60968 h 6858000"/>
              <a:gd name="connsiteX437" fmla="*/ 7132302 w 12191981"/>
              <a:gd name="connsiteY437" fmla="*/ 8 h 6858000"/>
              <a:gd name="connsiteX438" fmla="*/ 7175407 w 12191981"/>
              <a:gd name="connsiteY438" fmla="*/ 17863 h 6858000"/>
              <a:gd name="connsiteX439" fmla="*/ 7193261 w 12191981"/>
              <a:gd name="connsiteY439" fmla="*/ 60967 h 6858000"/>
              <a:gd name="connsiteX440" fmla="*/ 7211116 w 12191981"/>
              <a:gd name="connsiteY440" fmla="*/ 17863 h 6858000"/>
              <a:gd name="connsiteX441" fmla="*/ 7254221 w 12191981"/>
              <a:gd name="connsiteY441" fmla="*/ 8 h 6858000"/>
              <a:gd name="connsiteX442" fmla="*/ 7376141 w 12191981"/>
              <a:gd name="connsiteY442" fmla="*/ 8 h 6858000"/>
              <a:gd name="connsiteX443" fmla="*/ 7437101 w 12191981"/>
              <a:gd name="connsiteY443" fmla="*/ 60968 h 6858000"/>
              <a:gd name="connsiteX444" fmla="*/ 7399869 w 12191981"/>
              <a:gd name="connsiteY444" fmla="*/ 117137 h 6858000"/>
              <a:gd name="connsiteX445" fmla="*/ 7376150 w 12191981"/>
              <a:gd name="connsiteY445" fmla="*/ 121926 h 6858000"/>
              <a:gd name="connsiteX446" fmla="*/ 7399869 w 12191981"/>
              <a:gd name="connsiteY446" fmla="*/ 126714 h 6858000"/>
              <a:gd name="connsiteX447" fmla="*/ 7437101 w 12191981"/>
              <a:gd name="connsiteY447" fmla="*/ 182884 h 6858000"/>
              <a:gd name="connsiteX448" fmla="*/ 7399869 w 12191981"/>
              <a:gd name="connsiteY448" fmla="*/ 239053 h 6858000"/>
              <a:gd name="connsiteX449" fmla="*/ 7376147 w 12191981"/>
              <a:gd name="connsiteY449" fmla="*/ 243843 h 6858000"/>
              <a:gd name="connsiteX450" fmla="*/ 7399869 w 12191981"/>
              <a:gd name="connsiteY450" fmla="*/ 248632 h 6858000"/>
              <a:gd name="connsiteX451" fmla="*/ 7437101 w 12191981"/>
              <a:gd name="connsiteY451" fmla="*/ 304801 h 6858000"/>
              <a:gd name="connsiteX452" fmla="*/ 7376141 w 12191981"/>
              <a:gd name="connsiteY452" fmla="*/ 365761 h 6858000"/>
              <a:gd name="connsiteX453" fmla="*/ 7315181 w 12191981"/>
              <a:gd name="connsiteY453" fmla="*/ 304801 h 6858000"/>
              <a:gd name="connsiteX454" fmla="*/ 7352412 w 12191981"/>
              <a:gd name="connsiteY454" fmla="*/ 248632 h 6858000"/>
              <a:gd name="connsiteX455" fmla="*/ 7376134 w 12191981"/>
              <a:gd name="connsiteY455" fmla="*/ 243843 h 6858000"/>
              <a:gd name="connsiteX456" fmla="*/ 7352412 w 12191981"/>
              <a:gd name="connsiteY456" fmla="*/ 239053 h 6858000"/>
              <a:gd name="connsiteX457" fmla="*/ 7315181 w 12191981"/>
              <a:gd name="connsiteY457" fmla="*/ 182884 h 6858000"/>
              <a:gd name="connsiteX458" fmla="*/ 7352412 w 12191981"/>
              <a:gd name="connsiteY458" fmla="*/ 126714 h 6858000"/>
              <a:gd name="connsiteX459" fmla="*/ 7376131 w 12191981"/>
              <a:gd name="connsiteY459" fmla="*/ 121926 h 6858000"/>
              <a:gd name="connsiteX460" fmla="*/ 7352412 w 12191981"/>
              <a:gd name="connsiteY460" fmla="*/ 117137 h 6858000"/>
              <a:gd name="connsiteX461" fmla="*/ 7315181 w 12191981"/>
              <a:gd name="connsiteY461" fmla="*/ 60968 h 6858000"/>
              <a:gd name="connsiteX462" fmla="*/ 7376141 w 12191981"/>
              <a:gd name="connsiteY462" fmla="*/ 8 h 6858000"/>
              <a:gd name="connsiteX463" fmla="*/ 7498061 w 12191981"/>
              <a:gd name="connsiteY463" fmla="*/ 8 h 6858000"/>
              <a:gd name="connsiteX464" fmla="*/ 7559021 w 12191981"/>
              <a:gd name="connsiteY464" fmla="*/ 60968 h 6858000"/>
              <a:gd name="connsiteX465" fmla="*/ 7521789 w 12191981"/>
              <a:gd name="connsiteY465" fmla="*/ 117137 h 6858000"/>
              <a:gd name="connsiteX466" fmla="*/ 7498070 w 12191981"/>
              <a:gd name="connsiteY466" fmla="*/ 121926 h 6858000"/>
              <a:gd name="connsiteX467" fmla="*/ 7521789 w 12191981"/>
              <a:gd name="connsiteY467" fmla="*/ 126714 h 6858000"/>
              <a:gd name="connsiteX468" fmla="*/ 7559021 w 12191981"/>
              <a:gd name="connsiteY468" fmla="*/ 182884 h 6858000"/>
              <a:gd name="connsiteX469" fmla="*/ 7498061 w 12191981"/>
              <a:gd name="connsiteY469" fmla="*/ 243844 h 6858000"/>
              <a:gd name="connsiteX470" fmla="*/ 7437101 w 12191981"/>
              <a:gd name="connsiteY470" fmla="*/ 182884 h 6858000"/>
              <a:gd name="connsiteX471" fmla="*/ 7474333 w 12191981"/>
              <a:gd name="connsiteY471" fmla="*/ 126714 h 6858000"/>
              <a:gd name="connsiteX472" fmla="*/ 7498051 w 12191981"/>
              <a:gd name="connsiteY472" fmla="*/ 121926 h 6858000"/>
              <a:gd name="connsiteX473" fmla="*/ 7474333 w 12191981"/>
              <a:gd name="connsiteY473" fmla="*/ 117137 h 6858000"/>
              <a:gd name="connsiteX474" fmla="*/ 7437101 w 12191981"/>
              <a:gd name="connsiteY474" fmla="*/ 60968 h 6858000"/>
              <a:gd name="connsiteX475" fmla="*/ 7498061 w 12191981"/>
              <a:gd name="connsiteY475" fmla="*/ 8 h 6858000"/>
              <a:gd name="connsiteX476" fmla="*/ 7741901 w 12191981"/>
              <a:gd name="connsiteY476" fmla="*/ 8 h 6858000"/>
              <a:gd name="connsiteX477" fmla="*/ 7802861 w 12191981"/>
              <a:gd name="connsiteY477" fmla="*/ 60968 h 6858000"/>
              <a:gd name="connsiteX478" fmla="*/ 7765629 w 12191981"/>
              <a:gd name="connsiteY478" fmla="*/ 117137 h 6858000"/>
              <a:gd name="connsiteX479" fmla="*/ 7741910 w 12191981"/>
              <a:gd name="connsiteY479" fmla="*/ 121926 h 6858000"/>
              <a:gd name="connsiteX480" fmla="*/ 7765629 w 12191981"/>
              <a:gd name="connsiteY480" fmla="*/ 126714 h 6858000"/>
              <a:gd name="connsiteX481" fmla="*/ 7802861 w 12191981"/>
              <a:gd name="connsiteY481" fmla="*/ 182884 h 6858000"/>
              <a:gd name="connsiteX482" fmla="*/ 7741901 w 12191981"/>
              <a:gd name="connsiteY482" fmla="*/ 243843 h 6858000"/>
              <a:gd name="connsiteX483" fmla="*/ 7698795 w 12191981"/>
              <a:gd name="connsiteY483" fmla="*/ 225989 h 6858000"/>
              <a:gd name="connsiteX484" fmla="*/ 7680941 w 12191981"/>
              <a:gd name="connsiteY484" fmla="*/ 182885 h 6858000"/>
              <a:gd name="connsiteX485" fmla="*/ 7663087 w 12191981"/>
              <a:gd name="connsiteY485" fmla="*/ 225989 h 6858000"/>
              <a:gd name="connsiteX486" fmla="*/ 7643710 w 12191981"/>
              <a:gd name="connsiteY486" fmla="*/ 239053 h 6858000"/>
              <a:gd name="connsiteX487" fmla="*/ 7619988 w 12191981"/>
              <a:gd name="connsiteY487" fmla="*/ 243842 h 6858000"/>
              <a:gd name="connsiteX488" fmla="*/ 7643710 w 12191981"/>
              <a:gd name="connsiteY488" fmla="*/ 248632 h 6858000"/>
              <a:gd name="connsiteX489" fmla="*/ 7680942 w 12191981"/>
              <a:gd name="connsiteY489" fmla="*/ 304801 h 6858000"/>
              <a:gd name="connsiteX490" fmla="*/ 7643710 w 12191981"/>
              <a:gd name="connsiteY490" fmla="*/ 360970 h 6858000"/>
              <a:gd name="connsiteX491" fmla="*/ 7619984 w 12191981"/>
              <a:gd name="connsiteY491" fmla="*/ 365761 h 6858000"/>
              <a:gd name="connsiteX492" fmla="*/ 7643710 w 12191981"/>
              <a:gd name="connsiteY492" fmla="*/ 370551 h 6858000"/>
              <a:gd name="connsiteX493" fmla="*/ 7670531 w 12191981"/>
              <a:gd name="connsiteY493" fmla="*/ 392637 h 6858000"/>
              <a:gd name="connsiteX494" fmla="*/ 7680941 w 12191981"/>
              <a:gd name="connsiteY494" fmla="*/ 426719 h 6858000"/>
              <a:gd name="connsiteX495" fmla="*/ 7698796 w 12191981"/>
              <a:gd name="connsiteY495" fmla="*/ 383615 h 6858000"/>
              <a:gd name="connsiteX496" fmla="*/ 7741901 w 12191981"/>
              <a:gd name="connsiteY496" fmla="*/ 365760 h 6858000"/>
              <a:gd name="connsiteX497" fmla="*/ 7802861 w 12191981"/>
              <a:gd name="connsiteY497" fmla="*/ 426720 h 6858000"/>
              <a:gd name="connsiteX498" fmla="*/ 7741901 w 12191981"/>
              <a:gd name="connsiteY498" fmla="*/ 487680 h 6858000"/>
              <a:gd name="connsiteX499" fmla="*/ 7698796 w 12191981"/>
              <a:gd name="connsiteY499" fmla="*/ 469825 h 6858000"/>
              <a:gd name="connsiteX500" fmla="*/ 7680941 w 12191981"/>
              <a:gd name="connsiteY500" fmla="*/ 426721 h 6858000"/>
              <a:gd name="connsiteX501" fmla="*/ 7663087 w 12191981"/>
              <a:gd name="connsiteY501" fmla="*/ 469825 h 6858000"/>
              <a:gd name="connsiteX502" fmla="*/ 7619982 w 12191981"/>
              <a:gd name="connsiteY502" fmla="*/ 487680 h 6858000"/>
              <a:gd name="connsiteX503" fmla="*/ 7559022 w 12191981"/>
              <a:gd name="connsiteY503" fmla="*/ 426720 h 6858000"/>
              <a:gd name="connsiteX504" fmla="*/ 7596253 w 12191981"/>
              <a:gd name="connsiteY504" fmla="*/ 370551 h 6858000"/>
              <a:gd name="connsiteX505" fmla="*/ 7619980 w 12191981"/>
              <a:gd name="connsiteY505" fmla="*/ 365761 h 6858000"/>
              <a:gd name="connsiteX506" fmla="*/ 7596253 w 12191981"/>
              <a:gd name="connsiteY506" fmla="*/ 360970 h 6858000"/>
              <a:gd name="connsiteX507" fmla="*/ 7559022 w 12191981"/>
              <a:gd name="connsiteY507" fmla="*/ 304801 h 6858000"/>
              <a:gd name="connsiteX508" fmla="*/ 7596253 w 12191981"/>
              <a:gd name="connsiteY508" fmla="*/ 248632 h 6858000"/>
              <a:gd name="connsiteX509" fmla="*/ 7619975 w 12191981"/>
              <a:gd name="connsiteY509" fmla="*/ 243842 h 6858000"/>
              <a:gd name="connsiteX510" fmla="*/ 7596253 w 12191981"/>
              <a:gd name="connsiteY510" fmla="*/ 239053 h 6858000"/>
              <a:gd name="connsiteX511" fmla="*/ 7559022 w 12191981"/>
              <a:gd name="connsiteY511" fmla="*/ 182884 h 6858000"/>
              <a:gd name="connsiteX512" fmla="*/ 7619982 w 12191981"/>
              <a:gd name="connsiteY512" fmla="*/ 121924 h 6858000"/>
              <a:gd name="connsiteX513" fmla="*/ 7663087 w 12191981"/>
              <a:gd name="connsiteY513" fmla="*/ 139779 h 6858000"/>
              <a:gd name="connsiteX514" fmla="*/ 7680941 w 12191981"/>
              <a:gd name="connsiteY514" fmla="*/ 182882 h 6858000"/>
              <a:gd name="connsiteX515" fmla="*/ 7698795 w 12191981"/>
              <a:gd name="connsiteY515" fmla="*/ 139779 h 6858000"/>
              <a:gd name="connsiteX516" fmla="*/ 7718172 w 12191981"/>
              <a:gd name="connsiteY516" fmla="*/ 126714 h 6858000"/>
              <a:gd name="connsiteX517" fmla="*/ 7741891 w 12191981"/>
              <a:gd name="connsiteY517" fmla="*/ 121926 h 6858000"/>
              <a:gd name="connsiteX518" fmla="*/ 7718172 w 12191981"/>
              <a:gd name="connsiteY518" fmla="*/ 117137 h 6858000"/>
              <a:gd name="connsiteX519" fmla="*/ 7680941 w 12191981"/>
              <a:gd name="connsiteY519" fmla="*/ 60968 h 6858000"/>
              <a:gd name="connsiteX520" fmla="*/ 7741901 w 12191981"/>
              <a:gd name="connsiteY520" fmla="*/ 8 h 6858000"/>
              <a:gd name="connsiteX521" fmla="*/ 7863821 w 12191981"/>
              <a:gd name="connsiteY521" fmla="*/ 8 h 6858000"/>
              <a:gd name="connsiteX522" fmla="*/ 7924781 w 12191981"/>
              <a:gd name="connsiteY522" fmla="*/ 60967 h 6858000"/>
              <a:gd name="connsiteX523" fmla="*/ 7887549 w 12191981"/>
              <a:gd name="connsiteY523" fmla="*/ 117137 h 6858000"/>
              <a:gd name="connsiteX524" fmla="*/ 7863830 w 12191981"/>
              <a:gd name="connsiteY524" fmla="*/ 121925 h 6858000"/>
              <a:gd name="connsiteX525" fmla="*/ 7887549 w 12191981"/>
              <a:gd name="connsiteY525" fmla="*/ 126714 h 6858000"/>
              <a:gd name="connsiteX526" fmla="*/ 7924781 w 12191981"/>
              <a:gd name="connsiteY526" fmla="*/ 182883 h 6858000"/>
              <a:gd name="connsiteX527" fmla="*/ 7887549 w 12191981"/>
              <a:gd name="connsiteY527" fmla="*/ 239053 h 6858000"/>
              <a:gd name="connsiteX528" fmla="*/ 7863827 w 12191981"/>
              <a:gd name="connsiteY528" fmla="*/ 243842 h 6858000"/>
              <a:gd name="connsiteX529" fmla="*/ 7887549 w 12191981"/>
              <a:gd name="connsiteY529" fmla="*/ 248631 h 6858000"/>
              <a:gd name="connsiteX530" fmla="*/ 7924781 w 12191981"/>
              <a:gd name="connsiteY530" fmla="*/ 304801 h 6858000"/>
              <a:gd name="connsiteX531" fmla="*/ 7863821 w 12191981"/>
              <a:gd name="connsiteY531" fmla="*/ 365761 h 6858000"/>
              <a:gd name="connsiteX532" fmla="*/ 7802861 w 12191981"/>
              <a:gd name="connsiteY532" fmla="*/ 304801 h 6858000"/>
              <a:gd name="connsiteX533" fmla="*/ 7840092 w 12191981"/>
              <a:gd name="connsiteY533" fmla="*/ 248631 h 6858000"/>
              <a:gd name="connsiteX534" fmla="*/ 7863815 w 12191981"/>
              <a:gd name="connsiteY534" fmla="*/ 243842 h 6858000"/>
              <a:gd name="connsiteX535" fmla="*/ 7840092 w 12191981"/>
              <a:gd name="connsiteY535" fmla="*/ 239053 h 6858000"/>
              <a:gd name="connsiteX536" fmla="*/ 7802861 w 12191981"/>
              <a:gd name="connsiteY536" fmla="*/ 182883 h 6858000"/>
              <a:gd name="connsiteX537" fmla="*/ 7840092 w 12191981"/>
              <a:gd name="connsiteY537" fmla="*/ 126714 h 6858000"/>
              <a:gd name="connsiteX538" fmla="*/ 7863811 w 12191981"/>
              <a:gd name="connsiteY538" fmla="*/ 121925 h 6858000"/>
              <a:gd name="connsiteX539" fmla="*/ 7840092 w 12191981"/>
              <a:gd name="connsiteY539" fmla="*/ 117137 h 6858000"/>
              <a:gd name="connsiteX540" fmla="*/ 7802861 w 12191981"/>
              <a:gd name="connsiteY540" fmla="*/ 60967 h 6858000"/>
              <a:gd name="connsiteX541" fmla="*/ 7863821 w 12191981"/>
              <a:gd name="connsiteY541" fmla="*/ 8 h 6858000"/>
              <a:gd name="connsiteX542" fmla="*/ 7985742 w 12191981"/>
              <a:gd name="connsiteY542" fmla="*/ 7 h 6858000"/>
              <a:gd name="connsiteX543" fmla="*/ 8046702 w 12191981"/>
              <a:gd name="connsiteY543" fmla="*/ 60967 h 6858000"/>
              <a:gd name="connsiteX544" fmla="*/ 7985742 w 12191981"/>
              <a:gd name="connsiteY544" fmla="*/ 121927 h 6858000"/>
              <a:gd name="connsiteX545" fmla="*/ 7924782 w 12191981"/>
              <a:gd name="connsiteY545" fmla="*/ 60967 h 6858000"/>
              <a:gd name="connsiteX546" fmla="*/ 7985742 w 12191981"/>
              <a:gd name="connsiteY546" fmla="*/ 7 h 6858000"/>
              <a:gd name="connsiteX547" fmla="*/ 8229581 w 12191981"/>
              <a:gd name="connsiteY547" fmla="*/ 7 h 6858000"/>
              <a:gd name="connsiteX548" fmla="*/ 8290541 w 12191981"/>
              <a:gd name="connsiteY548" fmla="*/ 60967 h 6858000"/>
              <a:gd name="connsiteX549" fmla="*/ 8253309 w 12191981"/>
              <a:gd name="connsiteY549" fmla="*/ 117136 h 6858000"/>
              <a:gd name="connsiteX550" fmla="*/ 8229590 w 12191981"/>
              <a:gd name="connsiteY550" fmla="*/ 121925 h 6858000"/>
              <a:gd name="connsiteX551" fmla="*/ 8253309 w 12191981"/>
              <a:gd name="connsiteY551" fmla="*/ 126714 h 6858000"/>
              <a:gd name="connsiteX552" fmla="*/ 8290541 w 12191981"/>
              <a:gd name="connsiteY552" fmla="*/ 182883 h 6858000"/>
              <a:gd name="connsiteX553" fmla="*/ 8253309 w 12191981"/>
              <a:gd name="connsiteY553" fmla="*/ 239053 h 6858000"/>
              <a:gd name="connsiteX554" fmla="*/ 8229587 w 12191981"/>
              <a:gd name="connsiteY554" fmla="*/ 243842 h 6858000"/>
              <a:gd name="connsiteX555" fmla="*/ 8253309 w 12191981"/>
              <a:gd name="connsiteY555" fmla="*/ 248631 h 6858000"/>
              <a:gd name="connsiteX556" fmla="*/ 8290541 w 12191981"/>
              <a:gd name="connsiteY556" fmla="*/ 304801 h 6858000"/>
              <a:gd name="connsiteX557" fmla="*/ 8229581 w 12191981"/>
              <a:gd name="connsiteY557" fmla="*/ 365761 h 6858000"/>
              <a:gd name="connsiteX558" fmla="*/ 8168621 w 12191981"/>
              <a:gd name="connsiteY558" fmla="*/ 304801 h 6858000"/>
              <a:gd name="connsiteX559" fmla="*/ 8205852 w 12191981"/>
              <a:gd name="connsiteY559" fmla="*/ 248631 h 6858000"/>
              <a:gd name="connsiteX560" fmla="*/ 8229575 w 12191981"/>
              <a:gd name="connsiteY560" fmla="*/ 243842 h 6858000"/>
              <a:gd name="connsiteX561" fmla="*/ 8205853 w 12191981"/>
              <a:gd name="connsiteY561" fmla="*/ 239053 h 6858000"/>
              <a:gd name="connsiteX562" fmla="*/ 8186476 w 12191981"/>
              <a:gd name="connsiteY562" fmla="*/ 225988 h 6858000"/>
              <a:gd name="connsiteX563" fmla="*/ 8168621 w 12191981"/>
              <a:gd name="connsiteY563" fmla="*/ 182884 h 6858000"/>
              <a:gd name="connsiteX564" fmla="*/ 8150767 w 12191981"/>
              <a:gd name="connsiteY564" fmla="*/ 225989 h 6858000"/>
              <a:gd name="connsiteX565" fmla="*/ 8107662 w 12191981"/>
              <a:gd name="connsiteY565" fmla="*/ 243843 h 6858000"/>
              <a:gd name="connsiteX566" fmla="*/ 8046702 w 12191981"/>
              <a:gd name="connsiteY566" fmla="*/ 182883 h 6858000"/>
              <a:gd name="connsiteX567" fmla="*/ 8083933 w 12191981"/>
              <a:gd name="connsiteY567" fmla="*/ 126714 h 6858000"/>
              <a:gd name="connsiteX568" fmla="*/ 8107652 w 12191981"/>
              <a:gd name="connsiteY568" fmla="*/ 121925 h 6858000"/>
              <a:gd name="connsiteX569" fmla="*/ 8083933 w 12191981"/>
              <a:gd name="connsiteY569" fmla="*/ 117137 h 6858000"/>
              <a:gd name="connsiteX570" fmla="*/ 8046702 w 12191981"/>
              <a:gd name="connsiteY570" fmla="*/ 60967 h 6858000"/>
              <a:gd name="connsiteX571" fmla="*/ 8107662 w 12191981"/>
              <a:gd name="connsiteY571" fmla="*/ 7 h 6858000"/>
              <a:gd name="connsiteX572" fmla="*/ 8150767 w 12191981"/>
              <a:gd name="connsiteY572" fmla="*/ 17862 h 6858000"/>
              <a:gd name="connsiteX573" fmla="*/ 8168621 w 12191981"/>
              <a:gd name="connsiteY573" fmla="*/ 60966 h 6858000"/>
              <a:gd name="connsiteX574" fmla="*/ 8186476 w 12191981"/>
              <a:gd name="connsiteY574" fmla="*/ 17862 h 6858000"/>
              <a:gd name="connsiteX575" fmla="*/ 8229581 w 12191981"/>
              <a:gd name="connsiteY575" fmla="*/ 7 h 6858000"/>
              <a:gd name="connsiteX576" fmla="*/ 8351501 w 12191981"/>
              <a:gd name="connsiteY576" fmla="*/ 7 h 6858000"/>
              <a:gd name="connsiteX577" fmla="*/ 8412461 w 12191981"/>
              <a:gd name="connsiteY577" fmla="*/ 60967 h 6858000"/>
              <a:gd name="connsiteX578" fmla="*/ 8375229 w 12191981"/>
              <a:gd name="connsiteY578" fmla="*/ 117136 h 6858000"/>
              <a:gd name="connsiteX579" fmla="*/ 8351510 w 12191981"/>
              <a:gd name="connsiteY579" fmla="*/ 121925 h 6858000"/>
              <a:gd name="connsiteX580" fmla="*/ 8375229 w 12191981"/>
              <a:gd name="connsiteY580" fmla="*/ 126714 h 6858000"/>
              <a:gd name="connsiteX581" fmla="*/ 8412461 w 12191981"/>
              <a:gd name="connsiteY581" fmla="*/ 182883 h 6858000"/>
              <a:gd name="connsiteX582" fmla="*/ 8351501 w 12191981"/>
              <a:gd name="connsiteY582" fmla="*/ 243843 h 6858000"/>
              <a:gd name="connsiteX583" fmla="*/ 8290541 w 12191981"/>
              <a:gd name="connsiteY583" fmla="*/ 182883 h 6858000"/>
              <a:gd name="connsiteX584" fmla="*/ 8327773 w 12191981"/>
              <a:gd name="connsiteY584" fmla="*/ 126714 h 6858000"/>
              <a:gd name="connsiteX585" fmla="*/ 8351491 w 12191981"/>
              <a:gd name="connsiteY585" fmla="*/ 121925 h 6858000"/>
              <a:gd name="connsiteX586" fmla="*/ 8327773 w 12191981"/>
              <a:gd name="connsiteY586" fmla="*/ 117136 h 6858000"/>
              <a:gd name="connsiteX587" fmla="*/ 8290541 w 12191981"/>
              <a:gd name="connsiteY587" fmla="*/ 60967 h 6858000"/>
              <a:gd name="connsiteX588" fmla="*/ 8351501 w 12191981"/>
              <a:gd name="connsiteY588" fmla="*/ 7 h 6858000"/>
              <a:gd name="connsiteX589" fmla="*/ 8595341 w 12191981"/>
              <a:gd name="connsiteY589" fmla="*/ 7 h 6858000"/>
              <a:gd name="connsiteX590" fmla="*/ 8656301 w 12191981"/>
              <a:gd name="connsiteY590" fmla="*/ 60967 h 6858000"/>
              <a:gd name="connsiteX591" fmla="*/ 8595341 w 12191981"/>
              <a:gd name="connsiteY591" fmla="*/ 121927 h 6858000"/>
              <a:gd name="connsiteX592" fmla="*/ 8552236 w 12191981"/>
              <a:gd name="connsiteY592" fmla="*/ 104072 h 6858000"/>
              <a:gd name="connsiteX593" fmla="*/ 8534382 w 12191981"/>
              <a:gd name="connsiteY593" fmla="*/ 60968 h 6858000"/>
              <a:gd name="connsiteX594" fmla="*/ 8516527 w 12191981"/>
              <a:gd name="connsiteY594" fmla="*/ 104072 h 6858000"/>
              <a:gd name="connsiteX595" fmla="*/ 8497151 w 12191981"/>
              <a:gd name="connsiteY595" fmla="*/ 117136 h 6858000"/>
              <a:gd name="connsiteX596" fmla="*/ 8473431 w 12191981"/>
              <a:gd name="connsiteY596" fmla="*/ 121925 h 6858000"/>
              <a:gd name="connsiteX597" fmla="*/ 8497150 w 12191981"/>
              <a:gd name="connsiteY597" fmla="*/ 126714 h 6858000"/>
              <a:gd name="connsiteX598" fmla="*/ 8534382 w 12191981"/>
              <a:gd name="connsiteY598" fmla="*/ 182883 h 6858000"/>
              <a:gd name="connsiteX599" fmla="*/ 8473422 w 12191981"/>
              <a:gd name="connsiteY599" fmla="*/ 243843 h 6858000"/>
              <a:gd name="connsiteX600" fmla="*/ 8412462 w 12191981"/>
              <a:gd name="connsiteY600" fmla="*/ 182883 h 6858000"/>
              <a:gd name="connsiteX601" fmla="*/ 8449694 w 12191981"/>
              <a:gd name="connsiteY601" fmla="*/ 126714 h 6858000"/>
              <a:gd name="connsiteX602" fmla="*/ 8473413 w 12191981"/>
              <a:gd name="connsiteY602" fmla="*/ 121925 h 6858000"/>
              <a:gd name="connsiteX603" fmla="*/ 8449694 w 12191981"/>
              <a:gd name="connsiteY603" fmla="*/ 117136 h 6858000"/>
              <a:gd name="connsiteX604" fmla="*/ 8412462 w 12191981"/>
              <a:gd name="connsiteY604" fmla="*/ 60967 h 6858000"/>
              <a:gd name="connsiteX605" fmla="*/ 8473422 w 12191981"/>
              <a:gd name="connsiteY605" fmla="*/ 7 h 6858000"/>
              <a:gd name="connsiteX606" fmla="*/ 8516527 w 12191981"/>
              <a:gd name="connsiteY606" fmla="*/ 17862 h 6858000"/>
              <a:gd name="connsiteX607" fmla="*/ 8534382 w 12191981"/>
              <a:gd name="connsiteY607" fmla="*/ 60966 h 6858000"/>
              <a:gd name="connsiteX608" fmla="*/ 8552236 w 12191981"/>
              <a:gd name="connsiteY608" fmla="*/ 17862 h 6858000"/>
              <a:gd name="connsiteX609" fmla="*/ 8595341 w 12191981"/>
              <a:gd name="connsiteY609" fmla="*/ 7 h 6858000"/>
              <a:gd name="connsiteX610" fmla="*/ 8717261 w 12191981"/>
              <a:gd name="connsiteY610" fmla="*/ 7 h 6858000"/>
              <a:gd name="connsiteX611" fmla="*/ 8778221 w 12191981"/>
              <a:gd name="connsiteY611" fmla="*/ 60967 h 6858000"/>
              <a:gd name="connsiteX612" fmla="*/ 8740989 w 12191981"/>
              <a:gd name="connsiteY612" fmla="*/ 117136 h 6858000"/>
              <a:gd name="connsiteX613" fmla="*/ 8717270 w 12191981"/>
              <a:gd name="connsiteY613" fmla="*/ 121925 h 6858000"/>
              <a:gd name="connsiteX614" fmla="*/ 8740989 w 12191981"/>
              <a:gd name="connsiteY614" fmla="*/ 126714 h 6858000"/>
              <a:gd name="connsiteX615" fmla="*/ 8778221 w 12191981"/>
              <a:gd name="connsiteY615" fmla="*/ 182883 h 6858000"/>
              <a:gd name="connsiteX616" fmla="*/ 8717261 w 12191981"/>
              <a:gd name="connsiteY616" fmla="*/ 243843 h 6858000"/>
              <a:gd name="connsiteX617" fmla="*/ 8656301 w 12191981"/>
              <a:gd name="connsiteY617" fmla="*/ 182883 h 6858000"/>
              <a:gd name="connsiteX618" fmla="*/ 8693533 w 12191981"/>
              <a:gd name="connsiteY618" fmla="*/ 126714 h 6858000"/>
              <a:gd name="connsiteX619" fmla="*/ 8717252 w 12191981"/>
              <a:gd name="connsiteY619" fmla="*/ 121925 h 6858000"/>
              <a:gd name="connsiteX620" fmla="*/ 8693533 w 12191981"/>
              <a:gd name="connsiteY620" fmla="*/ 117136 h 6858000"/>
              <a:gd name="connsiteX621" fmla="*/ 8656301 w 12191981"/>
              <a:gd name="connsiteY621" fmla="*/ 60967 h 6858000"/>
              <a:gd name="connsiteX622" fmla="*/ 8717261 w 12191981"/>
              <a:gd name="connsiteY622" fmla="*/ 7 h 6858000"/>
              <a:gd name="connsiteX623" fmla="*/ 8839182 w 12191981"/>
              <a:gd name="connsiteY623" fmla="*/ 7 h 6858000"/>
              <a:gd name="connsiteX624" fmla="*/ 8900142 w 12191981"/>
              <a:gd name="connsiteY624" fmla="*/ 60967 h 6858000"/>
              <a:gd name="connsiteX625" fmla="*/ 8839182 w 12191981"/>
              <a:gd name="connsiteY625" fmla="*/ 121927 h 6858000"/>
              <a:gd name="connsiteX626" fmla="*/ 8778222 w 12191981"/>
              <a:gd name="connsiteY626" fmla="*/ 60967 h 6858000"/>
              <a:gd name="connsiteX627" fmla="*/ 8839182 w 12191981"/>
              <a:gd name="connsiteY627" fmla="*/ 7 h 6858000"/>
              <a:gd name="connsiteX628" fmla="*/ 9083021 w 12191981"/>
              <a:gd name="connsiteY628" fmla="*/ 6 h 6858000"/>
              <a:gd name="connsiteX629" fmla="*/ 9143981 w 12191981"/>
              <a:gd name="connsiteY629" fmla="*/ 60966 h 6858000"/>
              <a:gd name="connsiteX630" fmla="*/ 9083021 w 12191981"/>
              <a:gd name="connsiteY630" fmla="*/ 121926 h 6858000"/>
              <a:gd name="connsiteX631" fmla="*/ 9039916 w 12191981"/>
              <a:gd name="connsiteY631" fmla="*/ 104072 h 6858000"/>
              <a:gd name="connsiteX632" fmla="*/ 9022061 w 12191981"/>
              <a:gd name="connsiteY632" fmla="*/ 60968 h 6858000"/>
              <a:gd name="connsiteX633" fmla="*/ 9004207 w 12191981"/>
              <a:gd name="connsiteY633" fmla="*/ 104072 h 6858000"/>
              <a:gd name="connsiteX634" fmla="*/ 8961102 w 12191981"/>
              <a:gd name="connsiteY634" fmla="*/ 121926 h 6858000"/>
              <a:gd name="connsiteX635" fmla="*/ 8900142 w 12191981"/>
              <a:gd name="connsiteY635" fmla="*/ 60967 h 6858000"/>
              <a:gd name="connsiteX636" fmla="*/ 8961102 w 12191981"/>
              <a:gd name="connsiteY636" fmla="*/ 7 h 6858000"/>
              <a:gd name="connsiteX637" fmla="*/ 9004207 w 12191981"/>
              <a:gd name="connsiteY637" fmla="*/ 17862 h 6858000"/>
              <a:gd name="connsiteX638" fmla="*/ 9022061 w 12191981"/>
              <a:gd name="connsiteY638" fmla="*/ 60965 h 6858000"/>
              <a:gd name="connsiteX639" fmla="*/ 9039916 w 12191981"/>
              <a:gd name="connsiteY639" fmla="*/ 17861 h 6858000"/>
              <a:gd name="connsiteX640" fmla="*/ 9083021 w 12191981"/>
              <a:gd name="connsiteY640" fmla="*/ 6 h 6858000"/>
              <a:gd name="connsiteX641" fmla="*/ 9204941 w 12191981"/>
              <a:gd name="connsiteY641" fmla="*/ 6 h 6858000"/>
              <a:gd name="connsiteX642" fmla="*/ 9265901 w 12191981"/>
              <a:gd name="connsiteY642" fmla="*/ 60966 h 6858000"/>
              <a:gd name="connsiteX643" fmla="*/ 9228669 w 12191981"/>
              <a:gd name="connsiteY643" fmla="*/ 117136 h 6858000"/>
              <a:gd name="connsiteX644" fmla="*/ 9204949 w 12191981"/>
              <a:gd name="connsiteY644" fmla="*/ 121925 h 6858000"/>
              <a:gd name="connsiteX645" fmla="*/ 9228669 w 12191981"/>
              <a:gd name="connsiteY645" fmla="*/ 126713 h 6858000"/>
              <a:gd name="connsiteX646" fmla="*/ 9265901 w 12191981"/>
              <a:gd name="connsiteY646" fmla="*/ 182883 h 6858000"/>
              <a:gd name="connsiteX647" fmla="*/ 9204941 w 12191981"/>
              <a:gd name="connsiteY647" fmla="*/ 243843 h 6858000"/>
              <a:gd name="connsiteX648" fmla="*/ 9143981 w 12191981"/>
              <a:gd name="connsiteY648" fmla="*/ 182883 h 6858000"/>
              <a:gd name="connsiteX649" fmla="*/ 9181213 w 12191981"/>
              <a:gd name="connsiteY649" fmla="*/ 126713 h 6858000"/>
              <a:gd name="connsiteX650" fmla="*/ 9204933 w 12191981"/>
              <a:gd name="connsiteY650" fmla="*/ 121925 h 6858000"/>
              <a:gd name="connsiteX651" fmla="*/ 9181213 w 12191981"/>
              <a:gd name="connsiteY651" fmla="*/ 117136 h 6858000"/>
              <a:gd name="connsiteX652" fmla="*/ 9143981 w 12191981"/>
              <a:gd name="connsiteY652" fmla="*/ 60966 h 6858000"/>
              <a:gd name="connsiteX653" fmla="*/ 9204941 w 12191981"/>
              <a:gd name="connsiteY653" fmla="*/ 6 h 6858000"/>
              <a:gd name="connsiteX654" fmla="*/ 9448781 w 12191981"/>
              <a:gd name="connsiteY654" fmla="*/ 6 h 6858000"/>
              <a:gd name="connsiteX655" fmla="*/ 9509741 w 12191981"/>
              <a:gd name="connsiteY655" fmla="*/ 60966 h 6858000"/>
              <a:gd name="connsiteX656" fmla="*/ 9472509 w 12191981"/>
              <a:gd name="connsiteY656" fmla="*/ 117135 h 6858000"/>
              <a:gd name="connsiteX657" fmla="*/ 9448789 w 12191981"/>
              <a:gd name="connsiteY657" fmla="*/ 121924 h 6858000"/>
              <a:gd name="connsiteX658" fmla="*/ 9472509 w 12191981"/>
              <a:gd name="connsiteY658" fmla="*/ 126713 h 6858000"/>
              <a:gd name="connsiteX659" fmla="*/ 9509741 w 12191981"/>
              <a:gd name="connsiteY659" fmla="*/ 182883 h 6858000"/>
              <a:gd name="connsiteX660" fmla="*/ 9448781 w 12191981"/>
              <a:gd name="connsiteY660" fmla="*/ 243843 h 6858000"/>
              <a:gd name="connsiteX661" fmla="*/ 9405676 w 12191981"/>
              <a:gd name="connsiteY661" fmla="*/ 225988 h 6858000"/>
              <a:gd name="connsiteX662" fmla="*/ 9387821 w 12191981"/>
              <a:gd name="connsiteY662" fmla="*/ 182884 h 6858000"/>
              <a:gd name="connsiteX663" fmla="*/ 9369967 w 12191981"/>
              <a:gd name="connsiteY663" fmla="*/ 225988 h 6858000"/>
              <a:gd name="connsiteX664" fmla="*/ 9326862 w 12191981"/>
              <a:gd name="connsiteY664" fmla="*/ 243843 h 6858000"/>
              <a:gd name="connsiteX665" fmla="*/ 9265902 w 12191981"/>
              <a:gd name="connsiteY665" fmla="*/ 182883 h 6858000"/>
              <a:gd name="connsiteX666" fmla="*/ 9303134 w 12191981"/>
              <a:gd name="connsiteY666" fmla="*/ 126713 h 6858000"/>
              <a:gd name="connsiteX667" fmla="*/ 9326854 w 12191981"/>
              <a:gd name="connsiteY667" fmla="*/ 121924 h 6858000"/>
              <a:gd name="connsiteX668" fmla="*/ 9303134 w 12191981"/>
              <a:gd name="connsiteY668" fmla="*/ 117136 h 6858000"/>
              <a:gd name="connsiteX669" fmla="*/ 9265902 w 12191981"/>
              <a:gd name="connsiteY669" fmla="*/ 60966 h 6858000"/>
              <a:gd name="connsiteX670" fmla="*/ 9326862 w 12191981"/>
              <a:gd name="connsiteY670" fmla="*/ 6 h 6858000"/>
              <a:gd name="connsiteX671" fmla="*/ 9369967 w 12191981"/>
              <a:gd name="connsiteY671" fmla="*/ 17861 h 6858000"/>
              <a:gd name="connsiteX672" fmla="*/ 9387821 w 12191981"/>
              <a:gd name="connsiteY672" fmla="*/ 60965 h 6858000"/>
              <a:gd name="connsiteX673" fmla="*/ 9405676 w 12191981"/>
              <a:gd name="connsiteY673" fmla="*/ 17861 h 6858000"/>
              <a:gd name="connsiteX674" fmla="*/ 9448781 w 12191981"/>
              <a:gd name="connsiteY674" fmla="*/ 6 h 6858000"/>
              <a:gd name="connsiteX675" fmla="*/ 9570701 w 12191981"/>
              <a:gd name="connsiteY675" fmla="*/ 6 h 6858000"/>
              <a:gd name="connsiteX676" fmla="*/ 9631661 w 12191981"/>
              <a:gd name="connsiteY676" fmla="*/ 60966 h 6858000"/>
              <a:gd name="connsiteX677" fmla="*/ 9594429 w 12191981"/>
              <a:gd name="connsiteY677" fmla="*/ 117135 h 6858000"/>
              <a:gd name="connsiteX678" fmla="*/ 9570709 w 12191981"/>
              <a:gd name="connsiteY678" fmla="*/ 121924 h 6858000"/>
              <a:gd name="connsiteX679" fmla="*/ 9594429 w 12191981"/>
              <a:gd name="connsiteY679" fmla="*/ 126713 h 6858000"/>
              <a:gd name="connsiteX680" fmla="*/ 9631661 w 12191981"/>
              <a:gd name="connsiteY680" fmla="*/ 182883 h 6858000"/>
              <a:gd name="connsiteX681" fmla="*/ 9570701 w 12191981"/>
              <a:gd name="connsiteY681" fmla="*/ 243843 h 6858000"/>
              <a:gd name="connsiteX682" fmla="*/ 9509741 w 12191981"/>
              <a:gd name="connsiteY682" fmla="*/ 182883 h 6858000"/>
              <a:gd name="connsiteX683" fmla="*/ 9546973 w 12191981"/>
              <a:gd name="connsiteY683" fmla="*/ 126713 h 6858000"/>
              <a:gd name="connsiteX684" fmla="*/ 9570693 w 12191981"/>
              <a:gd name="connsiteY684" fmla="*/ 121924 h 6858000"/>
              <a:gd name="connsiteX685" fmla="*/ 9546973 w 12191981"/>
              <a:gd name="connsiteY685" fmla="*/ 117135 h 6858000"/>
              <a:gd name="connsiteX686" fmla="*/ 9509741 w 12191981"/>
              <a:gd name="connsiteY686" fmla="*/ 60966 h 6858000"/>
              <a:gd name="connsiteX687" fmla="*/ 9570701 w 12191981"/>
              <a:gd name="connsiteY687" fmla="*/ 6 h 6858000"/>
              <a:gd name="connsiteX688" fmla="*/ 9692622 w 12191981"/>
              <a:gd name="connsiteY688" fmla="*/ 6 h 6858000"/>
              <a:gd name="connsiteX689" fmla="*/ 9753582 w 12191981"/>
              <a:gd name="connsiteY689" fmla="*/ 60966 h 6858000"/>
              <a:gd name="connsiteX690" fmla="*/ 9716350 w 12191981"/>
              <a:gd name="connsiteY690" fmla="*/ 117135 h 6858000"/>
              <a:gd name="connsiteX691" fmla="*/ 9692630 w 12191981"/>
              <a:gd name="connsiteY691" fmla="*/ 121924 h 6858000"/>
              <a:gd name="connsiteX692" fmla="*/ 9716350 w 12191981"/>
              <a:gd name="connsiteY692" fmla="*/ 126713 h 6858000"/>
              <a:gd name="connsiteX693" fmla="*/ 9753582 w 12191981"/>
              <a:gd name="connsiteY693" fmla="*/ 182882 h 6858000"/>
              <a:gd name="connsiteX694" fmla="*/ 9692622 w 12191981"/>
              <a:gd name="connsiteY694" fmla="*/ 243843 h 6858000"/>
              <a:gd name="connsiteX695" fmla="*/ 9631662 w 12191981"/>
              <a:gd name="connsiteY695" fmla="*/ 182882 h 6858000"/>
              <a:gd name="connsiteX696" fmla="*/ 9668894 w 12191981"/>
              <a:gd name="connsiteY696" fmla="*/ 126713 h 6858000"/>
              <a:gd name="connsiteX697" fmla="*/ 9692614 w 12191981"/>
              <a:gd name="connsiteY697" fmla="*/ 121924 h 6858000"/>
              <a:gd name="connsiteX698" fmla="*/ 9668894 w 12191981"/>
              <a:gd name="connsiteY698" fmla="*/ 117135 h 6858000"/>
              <a:gd name="connsiteX699" fmla="*/ 9631662 w 12191981"/>
              <a:gd name="connsiteY699" fmla="*/ 60966 h 6858000"/>
              <a:gd name="connsiteX700" fmla="*/ 9692622 w 12191981"/>
              <a:gd name="connsiteY700" fmla="*/ 6 h 6858000"/>
              <a:gd name="connsiteX701" fmla="*/ 9936461 w 12191981"/>
              <a:gd name="connsiteY701" fmla="*/ 6 h 6858000"/>
              <a:gd name="connsiteX702" fmla="*/ 9997421 w 12191981"/>
              <a:gd name="connsiteY702" fmla="*/ 60966 h 6858000"/>
              <a:gd name="connsiteX703" fmla="*/ 9960189 w 12191981"/>
              <a:gd name="connsiteY703" fmla="*/ 117135 h 6858000"/>
              <a:gd name="connsiteX704" fmla="*/ 9936469 w 12191981"/>
              <a:gd name="connsiteY704" fmla="*/ 121924 h 6858000"/>
              <a:gd name="connsiteX705" fmla="*/ 9960189 w 12191981"/>
              <a:gd name="connsiteY705" fmla="*/ 126713 h 6858000"/>
              <a:gd name="connsiteX706" fmla="*/ 9997421 w 12191981"/>
              <a:gd name="connsiteY706" fmla="*/ 182882 h 6858000"/>
              <a:gd name="connsiteX707" fmla="*/ 9936461 w 12191981"/>
              <a:gd name="connsiteY707" fmla="*/ 243842 h 6858000"/>
              <a:gd name="connsiteX708" fmla="*/ 9875501 w 12191981"/>
              <a:gd name="connsiteY708" fmla="*/ 182882 h 6858000"/>
              <a:gd name="connsiteX709" fmla="*/ 9912733 w 12191981"/>
              <a:gd name="connsiteY709" fmla="*/ 126713 h 6858000"/>
              <a:gd name="connsiteX710" fmla="*/ 9936453 w 12191981"/>
              <a:gd name="connsiteY710" fmla="*/ 121924 h 6858000"/>
              <a:gd name="connsiteX711" fmla="*/ 9912733 w 12191981"/>
              <a:gd name="connsiteY711" fmla="*/ 117135 h 6858000"/>
              <a:gd name="connsiteX712" fmla="*/ 9893356 w 12191981"/>
              <a:gd name="connsiteY712" fmla="*/ 104071 h 6858000"/>
              <a:gd name="connsiteX713" fmla="*/ 9875502 w 12191981"/>
              <a:gd name="connsiteY713" fmla="*/ 60967 h 6858000"/>
              <a:gd name="connsiteX714" fmla="*/ 9857647 w 12191981"/>
              <a:gd name="connsiteY714" fmla="*/ 104071 h 6858000"/>
              <a:gd name="connsiteX715" fmla="*/ 9814542 w 12191981"/>
              <a:gd name="connsiteY715" fmla="*/ 121926 h 6858000"/>
              <a:gd name="connsiteX716" fmla="*/ 9753582 w 12191981"/>
              <a:gd name="connsiteY716" fmla="*/ 60966 h 6858000"/>
              <a:gd name="connsiteX717" fmla="*/ 9814542 w 12191981"/>
              <a:gd name="connsiteY717" fmla="*/ 6 h 6858000"/>
              <a:gd name="connsiteX718" fmla="*/ 9857647 w 12191981"/>
              <a:gd name="connsiteY718" fmla="*/ 17861 h 6858000"/>
              <a:gd name="connsiteX719" fmla="*/ 9875502 w 12191981"/>
              <a:gd name="connsiteY719" fmla="*/ 60965 h 6858000"/>
              <a:gd name="connsiteX720" fmla="*/ 9893356 w 12191981"/>
              <a:gd name="connsiteY720" fmla="*/ 17861 h 6858000"/>
              <a:gd name="connsiteX721" fmla="*/ 9936461 w 12191981"/>
              <a:gd name="connsiteY721" fmla="*/ 6 h 6858000"/>
              <a:gd name="connsiteX722" fmla="*/ 10058381 w 12191981"/>
              <a:gd name="connsiteY722" fmla="*/ 6 h 6858000"/>
              <a:gd name="connsiteX723" fmla="*/ 10119341 w 12191981"/>
              <a:gd name="connsiteY723" fmla="*/ 60966 h 6858000"/>
              <a:gd name="connsiteX724" fmla="*/ 10082109 w 12191981"/>
              <a:gd name="connsiteY724" fmla="*/ 117135 h 6858000"/>
              <a:gd name="connsiteX725" fmla="*/ 10058389 w 12191981"/>
              <a:gd name="connsiteY725" fmla="*/ 121924 h 6858000"/>
              <a:gd name="connsiteX726" fmla="*/ 10082109 w 12191981"/>
              <a:gd name="connsiteY726" fmla="*/ 126713 h 6858000"/>
              <a:gd name="connsiteX727" fmla="*/ 10119341 w 12191981"/>
              <a:gd name="connsiteY727" fmla="*/ 182882 h 6858000"/>
              <a:gd name="connsiteX728" fmla="*/ 10082109 w 12191981"/>
              <a:gd name="connsiteY728" fmla="*/ 239052 h 6858000"/>
              <a:gd name="connsiteX729" fmla="*/ 10058385 w 12191981"/>
              <a:gd name="connsiteY729" fmla="*/ 243841 h 6858000"/>
              <a:gd name="connsiteX730" fmla="*/ 10082109 w 12191981"/>
              <a:gd name="connsiteY730" fmla="*/ 248631 h 6858000"/>
              <a:gd name="connsiteX731" fmla="*/ 10119341 w 12191981"/>
              <a:gd name="connsiteY731" fmla="*/ 304801 h 6858000"/>
              <a:gd name="connsiteX732" fmla="*/ 10058381 w 12191981"/>
              <a:gd name="connsiteY732" fmla="*/ 365761 h 6858000"/>
              <a:gd name="connsiteX733" fmla="*/ 9997421 w 12191981"/>
              <a:gd name="connsiteY733" fmla="*/ 304801 h 6858000"/>
              <a:gd name="connsiteX734" fmla="*/ 10034653 w 12191981"/>
              <a:gd name="connsiteY734" fmla="*/ 248631 h 6858000"/>
              <a:gd name="connsiteX735" fmla="*/ 10058377 w 12191981"/>
              <a:gd name="connsiteY735" fmla="*/ 243841 h 6858000"/>
              <a:gd name="connsiteX736" fmla="*/ 10034653 w 12191981"/>
              <a:gd name="connsiteY736" fmla="*/ 239052 h 6858000"/>
              <a:gd name="connsiteX737" fmla="*/ 9997421 w 12191981"/>
              <a:gd name="connsiteY737" fmla="*/ 182882 h 6858000"/>
              <a:gd name="connsiteX738" fmla="*/ 10034653 w 12191981"/>
              <a:gd name="connsiteY738" fmla="*/ 126713 h 6858000"/>
              <a:gd name="connsiteX739" fmla="*/ 10058373 w 12191981"/>
              <a:gd name="connsiteY739" fmla="*/ 121924 h 6858000"/>
              <a:gd name="connsiteX740" fmla="*/ 10034653 w 12191981"/>
              <a:gd name="connsiteY740" fmla="*/ 117135 h 6858000"/>
              <a:gd name="connsiteX741" fmla="*/ 9997421 w 12191981"/>
              <a:gd name="connsiteY741" fmla="*/ 60966 h 6858000"/>
              <a:gd name="connsiteX742" fmla="*/ 10058381 w 12191981"/>
              <a:gd name="connsiteY742" fmla="*/ 6 h 6858000"/>
              <a:gd name="connsiteX743" fmla="*/ 10302221 w 12191981"/>
              <a:gd name="connsiteY743" fmla="*/ 5 h 6858000"/>
              <a:gd name="connsiteX744" fmla="*/ 10363181 w 12191981"/>
              <a:gd name="connsiteY744" fmla="*/ 60965 h 6858000"/>
              <a:gd name="connsiteX745" fmla="*/ 10325949 w 12191981"/>
              <a:gd name="connsiteY745" fmla="*/ 117135 h 6858000"/>
              <a:gd name="connsiteX746" fmla="*/ 10302229 w 12191981"/>
              <a:gd name="connsiteY746" fmla="*/ 121924 h 6858000"/>
              <a:gd name="connsiteX747" fmla="*/ 10325949 w 12191981"/>
              <a:gd name="connsiteY747" fmla="*/ 126713 h 6858000"/>
              <a:gd name="connsiteX748" fmla="*/ 10363181 w 12191981"/>
              <a:gd name="connsiteY748" fmla="*/ 182882 h 6858000"/>
              <a:gd name="connsiteX749" fmla="*/ 10302221 w 12191981"/>
              <a:gd name="connsiteY749" fmla="*/ 243842 h 6858000"/>
              <a:gd name="connsiteX750" fmla="*/ 10259116 w 12191981"/>
              <a:gd name="connsiteY750" fmla="*/ 225987 h 6858000"/>
              <a:gd name="connsiteX751" fmla="*/ 10241262 w 12191981"/>
              <a:gd name="connsiteY751" fmla="*/ 182883 h 6858000"/>
              <a:gd name="connsiteX752" fmla="*/ 10223407 w 12191981"/>
              <a:gd name="connsiteY752" fmla="*/ 225987 h 6858000"/>
              <a:gd name="connsiteX753" fmla="*/ 10204031 w 12191981"/>
              <a:gd name="connsiteY753" fmla="*/ 239052 h 6858000"/>
              <a:gd name="connsiteX754" fmla="*/ 10180306 w 12191981"/>
              <a:gd name="connsiteY754" fmla="*/ 243841 h 6858000"/>
              <a:gd name="connsiteX755" fmla="*/ 10204030 w 12191981"/>
              <a:gd name="connsiteY755" fmla="*/ 248631 h 6858000"/>
              <a:gd name="connsiteX756" fmla="*/ 10241262 w 12191981"/>
              <a:gd name="connsiteY756" fmla="*/ 304801 h 6858000"/>
              <a:gd name="connsiteX757" fmla="*/ 10180302 w 12191981"/>
              <a:gd name="connsiteY757" fmla="*/ 365761 h 6858000"/>
              <a:gd name="connsiteX758" fmla="*/ 10119342 w 12191981"/>
              <a:gd name="connsiteY758" fmla="*/ 304801 h 6858000"/>
              <a:gd name="connsiteX759" fmla="*/ 10156574 w 12191981"/>
              <a:gd name="connsiteY759" fmla="*/ 248631 h 6858000"/>
              <a:gd name="connsiteX760" fmla="*/ 10180298 w 12191981"/>
              <a:gd name="connsiteY760" fmla="*/ 243841 h 6858000"/>
              <a:gd name="connsiteX761" fmla="*/ 10156574 w 12191981"/>
              <a:gd name="connsiteY761" fmla="*/ 239052 h 6858000"/>
              <a:gd name="connsiteX762" fmla="*/ 10119342 w 12191981"/>
              <a:gd name="connsiteY762" fmla="*/ 182882 h 6858000"/>
              <a:gd name="connsiteX763" fmla="*/ 10156574 w 12191981"/>
              <a:gd name="connsiteY763" fmla="*/ 126713 h 6858000"/>
              <a:gd name="connsiteX764" fmla="*/ 10180294 w 12191981"/>
              <a:gd name="connsiteY764" fmla="*/ 121924 h 6858000"/>
              <a:gd name="connsiteX765" fmla="*/ 10156574 w 12191981"/>
              <a:gd name="connsiteY765" fmla="*/ 117135 h 6858000"/>
              <a:gd name="connsiteX766" fmla="*/ 10119342 w 12191981"/>
              <a:gd name="connsiteY766" fmla="*/ 60966 h 6858000"/>
              <a:gd name="connsiteX767" fmla="*/ 10180302 w 12191981"/>
              <a:gd name="connsiteY767" fmla="*/ 6 h 6858000"/>
              <a:gd name="connsiteX768" fmla="*/ 10223407 w 12191981"/>
              <a:gd name="connsiteY768" fmla="*/ 17860 h 6858000"/>
              <a:gd name="connsiteX769" fmla="*/ 10241261 w 12191981"/>
              <a:gd name="connsiteY769" fmla="*/ 60964 h 6858000"/>
              <a:gd name="connsiteX770" fmla="*/ 10259116 w 12191981"/>
              <a:gd name="connsiteY770" fmla="*/ 17860 h 6858000"/>
              <a:gd name="connsiteX771" fmla="*/ 10302221 w 12191981"/>
              <a:gd name="connsiteY771" fmla="*/ 5 h 6858000"/>
              <a:gd name="connsiteX772" fmla="*/ 10546062 w 12191981"/>
              <a:gd name="connsiteY772" fmla="*/ 5 h 6858000"/>
              <a:gd name="connsiteX773" fmla="*/ 10607022 w 12191981"/>
              <a:gd name="connsiteY773" fmla="*/ 60965 h 6858000"/>
              <a:gd name="connsiteX774" fmla="*/ 10569790 w 12191981"/>
              <a:gd name="connsiteY774" fmla="*/ 117135 h 6858000"/>
              <a:gd name="connsiteX775" fmla="*/ 10546070 w 12191981"/>
              <a:gd name="connsiteY775" fmla="*/ 121923 h 6858000"/>
              <a:gd name="connsiteX776" fmla="*/ 10569790 w 12191981"/>
              <a:gd name="connsiteY776" fmla="*/ 126712 h 6858000"/>
              <a:gd name="connsiteX777" fmla="*/ 10607022 w 12191981"/>
              <a:gd name="connsiteY777" fmla="*/ 182882 h 6858000"/>
              <a:gd name="connsiteX778" fmla="*/ 10569790 w 12191981"/>
              <a:gd name="connsiteY778" fmla="*/ 239051 h 6858000"/>
              <a:gd name="connsiteX779" fmla="*/ 10546066 w 12191981"/>
              <a:gd name="connsiteY779" fmla="*/ 243841 h 6858000"/>
              <a:gd name="connsiteX780" fmla="*/ 10569790 w 12191981"/>
              <a:gd name="connsiteY780" fmla="*/ 248631 h 6858000"/>
              <a:gd name="connsiteX781" fmla="*/ 10607022 w 12191981"/>
              <a:gd name="connsiteY781" fmla="*/ 304800 h 6858000"/>
              <a:gd name="connsiteX782" fmla="*/ 10546062 w 12191981"/>
              <a:gd name="connsiteY782" fmla="*/ 365760 h 6858000"/>
              <a:gd name="connsiteX783" fmla="*/ 10485102 w 12191981"/>
              <a:gd name="connsiteY783" fmla="*/ 304800 h 6858000"/>
              <a:gd name="connsiteX784" fmla="*/ 10522334 w 12191981"/>
              <a:gd name="connsiteY784" fmla="*/ 248631 h 6858000"/>
              <a:gd name="connsiteX785" fmla="*/ 10546058 w 12191981"/>
              <a:gd name="connsiteY785" fmla="*/ 243841 h 6858000"/>
              <a:gd name="connsiteX786" fmla="*/ 10522334 w 12191981"/>
              <a:gd name="connsiteY786" fmla="*/ 239051 h 6858000"/>
              <a:gd name="connsiteX787" fmla="*/ 10485102 w 12191981"/>
              <a:gd name="connsiteY787" fmla="*/ 182882 h 6858000"/>
              <a:gd name="connsiteX788" fmla="*/ 10522334 w 12191981"/>
              <a:gd name="connsiteY788" fmla="*/ 126712 h 6858000"/>
              <a:gd name="connsiteX789" fmla="*/ 10546054 w 12191981"/>
              <a:gd name="connsiteY789" fmla="*/ 121923 h 6858000"/>
              <a:gd name="connsiteX790" fmla="*/ 10522334 w 12191981"/>
              <a:gd name="connsiteY790" fmla="*/ 117135 h 6858000"/>
              <a:gd name="connsiteX791" fmla="*/ 10485102 w 12191981"/>
              <a:gd name="connsiteY791" fmla="*/ 60965 h 6858000"/>
              <a:gd name="connsiteX792" fmla="*/ 10546062 w 12191981"/>
              <a:gd name="connsiteY792" fmla="*/ 5 h 6858000"/>
              <a:gd name="connsiteX793" fmla="*/ 10789901 w 12191981"/>
              <a:gd name="connsiteY793" fmla="*/ 5 h 6858000"/>
              <a:gd name="connsiteX794" fmla="*/ 10850861 w 12191981"/>
              <a:gd name="connsiteY794" fmla="*/ 60965 h 6858000"/>
              <a:gd name="connsiteX795" fmla="*/ 10813629 w 12191981"/>
              <a:gd name="connsiteY795" fmla="*/ 117134 h 6858000"/>
              <a:gd name="connsiteX796" fmla="*/ 10789909 w 12191981"/>
              <a:gd name="connsiteY796" fmla="*/ 121923 h 6858000"/>
              <a:gd name="connsiteX797" fmla="*/ 10813629 w 12191981"/>
              <a:gd name="connsiteY797" fmla="*/ 126712 h 6858000"/>
              <a:gd name="connsiteX798" fmla="*/ 10850861 w 12191981"/>
              <a:gd name="connsiteY798" fmla="*/ 182882 h 6858000"/>
              <a:gd name="connsiteX799" fmla="*/ 10789901 w 12191981"/>
              <a:gd name="connsiteY799" fmla="*/ 243842 h 6858000"/>
              <a:gd name="connsiteX800" fmla="*/ 10746796 w 12191981"/>
              <a:gd name="connsiteY800" fmla="*/ 225987 h 6858000"/>
              <a:gd name="connsiteX801" fmla="*/ 10728942 w 12191981"/>
              <a:gd name="connsiteY801" fmla="*/ 182883 h 6858000"/>
              <a:gd name="connsiteX802" fmla="*/ 10711087 w 12191981"/>
              <a:gd name="connsiteY802" fmla="*/ 225987 h 6858000"/>
              <a:gd name="connsiteX803" fmla="*/ 10667982 w 12191981"/>
              <a:gd name="connsiteY803" fmla="*/ 243842 h 6858000"/>
              <a:gd name="connsiteX804" fmla="*/ 10607022 w 12191981"/>
              <a:gd name="connsiteY804" fmla="*/ 182882 h 6858000"/>
              <a:gd name="connsiteX805" fmla="*/ 10644254 w 12191981"/>
              <a:gd name="connsiteY805" fmla="*/ 126712 h 6858000"/>
              <a:gd name="connsiteX806" fmla="*/ 10667974 w 12191981"/>
              <a:gd name="connsiteY806" fmla="*/ 121923 h 6858000"/>
              <a:gd name="connsiteX807" fmla="*/ 10644254 w 12191981"/>
              <a:gd name="connsiteY807" fmla="*/ 117135 h 6858000"/>
              <a:gd name="connsiteX808" fmla="*/ 10607022 w 12191981"/>
              <a:gd name="connsiteY808" fmla="*/ 60965 h 6858000"/>
              <a:gd name="connsiteX809" fmla="*/ 10667982 w 12191981"/>
              <a:gd name="connsiteY809" fmla="*/ 5 h 6858000"/>
              <a:gd name="connsiteX810" fmla="*/ 10711087 w 12191981"/>
              <a:gd name="connsiteY810" fmla="*/ 17860 h 6858000"/>
              <a:gd name="connsiteX811" fmla="*/ 10728941 w 12191981"/>
              <a:gd name="connsiteY811" fmla="*/ 60964 h 6858000"/>
              <a:gd name="connsiteX812" fmla="*/ 10746796 w 12191981"/>
              <a:gd name="connsiteY812" fmla="*/ 17860 h 6858000"/>
              <a:gd name="connsiteX813" fmla="*/ 10789901 w 12191981"/>
              <a:gd name="connsiteY813" fmla="*/ 5 h 6858000"/>
              <a:gd name="connsiteX814" fmla="*/ 10911821 w 12191981"/>
              <a:gd name="connsiteY814" fmla="*/ 5 h 6858000"/>
              <a:gd name="connsiteX815" fmla="*/ 10972781 w 12191981"/>
              <a:gd name="connsiteY815" fmla="*/ 60965 h 6858000"/>
              <a:gd name="connsiteX816" fmla="*/ 10935549 w 12191981"/>
              <a:gd name="connsiteY816" fmla="*/ 117134 h 6858000"/>
              <a:gd name="connsiteX817" fmla="*/ 10911829 w 12191981"/>
              <a:gd name="connsiteY817" fmla="*/ 121923 h 6858000"/>
              <a:gd name="connsiteX818" fmla="*/ 10935549 w 12191981"/>
              <a:gd name="connsiteY818" fmla="*/ 126712 h 6858000"/>
              <a:gd name="connsiteX819" fmla="*/ 10972781 w 12191981"/>
              <a:gd name="connsiteY819" fmla="*/ 182882 h 6858000"/>
              <a:gd name="connsiteX820" fmla="*/ 10911821 w 12191981"/>
              <a:gd name="connsiteY820" fmla="*/ 243842 h 6858000"/>
              <a:gd name="connsiteX821" fmla="*/ 10850861 w 12191981"/>
              <a:gd name="connsiteY821" fmla="*/ 182882 h 6858000"/>
              <a:gd name="connsiteX822" fmla="*/ 10888093 w 12191981"/>
              <a:gd name="connsiteY822" fmla="*/ 126712 h 6858000"/>
              <a:gd name="connsiteX823" fmla="*/ 10911813 w 12191981"/>
              <a:gd name="connsiteY823" fmla="*/ 121923 h 6858000"/>
              <a:gd name="connsiteX824" fmla="*/ 10888093 w 12191981"/>
              <a:gd name="connsiteY824" fmla="*/ 117134 h 6858000"/>
              <a:gd name="connsiteX825" fmla="*/ 10850861 w 12191981"/>
              <a:gd name="connsiteY825" fmla="*/ 60965 h 6858000"/>
              <a:gd name="connsiteX826" fmla="*/ 10911821 w 12191981"/>
              <a:gd name="connsiteY826" fmla="*/ 5 h 6858000"/>
              <a:gd name="connsiteX827" fmla="*/ 11033742 w 12191981"/>
              <a:gd name="connsiteY827" fmla="*/ 5 h 6858000"/>
              <a:gd name="connsiteX828" fmla="*/ 11094702 w 12191981"/>
              <a:gd name="connsiteY828" fmla="*/ 60965 h 6858000"/>
              <a:gd name="connsiteX829" fmla="*/ 11057470 w 12191981"/>
              <a:gd name="connsiteY829" fmla="*/ 117134 h 6858000"/>
              <a:gd name="connsiteX830" fmla="*/ 11033750 w 12191981"/>
              <a:gd name="connsiteY830" fmla="*/ 121923 h 6858000"/>
              <a:gd name="connsiteX831" fmla="*/ 11057470 w 12191981"/>
              <a:gd name="connsiteY831" fmla="*/ 126712 h 6858000"/>
              <a:gd name="connsiteX832" fmla="*/ 11094702 w 12191981"/>
              <a:gd name="connsiteY832" fmla="*/ 182881 h 6858000"/>
              <a:gd name="connsiteX833" fmla="*/ 11033742 w 12191981"/>
              <a:gd name="connsiteY833" fmla="*/ 243841 h 6858000"/>
              <a:gd name="connsiteX834" fmla="*/ 10972782 w 12191981"/>
              <a:gd name="connsiteY834" fmla="*/ 182881 h 6858000"/>
              <a:gd name="connsiteX835" fmla="*/ 11010014 w 12191981"/>
              <a:gd name="connsiteY835" fmla="*/ 126712 h 6858000"/>
              <a:gd name="connsiteX836" fmla="*/ 11033734 w 12191981"/>
              <a:gd name="connsiteY836" fmla="*/ 121923 h 6858000"/>
              <a:gd name="connsiteX837" fmla="*/ 11010014 w 12191981"/>
              <a:gd name="connsiteY837" fmla="*/ 117134 h 6858000"/>
              <a:gd name="connsiteX838" fmla="*/ 10972782 w 12191981"/>
              <a:gd name="connsiteY838" fmla="*/ 60965 h 6858000"/>
              <a:gd name="connsiteX839" fmla="*/ 11033742 w 12191981"/>
              <a:gd name="connsiteY839" fmla="*/ 5 h 6858000"/>
              <a:gd name="connsiteX840" fmla="*/ 11277581 w 12191981"/>
              <a:gd name="connsiteY840" fmla="*/ 5 h 6858000"/>
              <a:gd name="connsiteX841" fmla="*/ 11338541 w 12191981"/>
              <a:gd name="connsiteY841" fmla="*/ 60965 h 6858000"/>
              <a:gd name="connsiteX842" fmla="*/ 11277581 w 12191981"/>
              <a:gd name="connsiteY842" fmla="*/ 121925 h 6858000"/>
              <a:gd name="connsiteX843" fmla="*/ 11234476 w 12191981"/>
              <a:gd name="connsiteY843" fmla="*/ 104070 h 6858000"/>
              <a:gd name="connsiteX844" fmla="*/ 11216622 w 12191981"/>
              <a:gd name="connsiteY844" fmla="*/ 60966 h 6858000"/>
              <a:gd name="connsiteX845" fmla="*/ 11198767 w 12191981"/>
              <a:gd name="connsiteY845" fmla="*/ 104070 h 6858000"/>
              <a:gd name="connsiteX846" fmla="*/ 11179391 w 12191981"/>
              <a:gd name="connsiteY846" fmla="*/ 117134 h 6858000"/>
              <a:gd name="connsiteX847" fmla="*/ 11155670 w 12191981"/>
              <a:gd name="connsiteY847" fmla="*/ 121923 h 6858000"/>
              <a:gd name="connsiteX848" fmla="*/ 11179390 w 12191981"/>
              <a:gd name="connsiteY848" fmla="*/ 126712 h 6858000"/>
              <a:gd name="connsiteX849" fmla="*/ 11216622 w 12191981"/>
              <a:gd name="connsiteY849" fmla="*/ 182881 h 6858000"/>
              <a:gd name="connsiteX850" fmla="*/ 11155662 w 12191981"/>
              <a:gd name="connsiteY850" fmla="*/ 243841 h 6858000"/>
              <a:gd name="connsiteX851" fmla="*/ 11094702 w 12191981"/>
              <a:gd name="connsiteY851" fmla="*/ 182881 h 6858000"/>
              <a:gd name="connsiteX852" fmla="*/ 11131934 w 12191981"/>
              <a:gd name="connsiteY852" fmla="*/ 126712 h 6858000"/>
              <a:gd name="connsiteX853" fmla="*/ 11155654 w 12191981"/>
              <a:gd name="connsiteY853" fmla="*/ 121923 h 6858000"/>
              <a:gd name="connsiteX854" fmla="*/ 11131934 w 12191981"/>
              <a:gd name="connsiteY854" fmla="*/ 117134 h 6858000"/>
              <a:gd name="connsiteX855" fmla="*/ 11094702 w 12191981"/>
              <a:gd name="connsiteY855" fmla="*/ 60965 h 6858000"/>
              <a:gd name="connsiteX856" fmla="*/ 11155662 w 12191981"/>
              <a:gd name="connsiteY856" fmla="*/ 5 h 6858000"/>
              <a:gd name="connsiteX857" fmla="*/ 11198767 w 12191981"/>
              <a:gd name="connsiteY857" fmla="*/ 17860 h 6858000"/>
              <a:gd name="connsiteX858" fmla="*/ 11216622 w 12191981"/>
              <a:gd name="connsiteY858" fmla="*/ 60964 h 6858000"/>
              <a:gd name="connsiteX859" fmla="*/ 11234476 w 12191981"/>
              <a:gd name="connsiteY859" fmla="*/ 17860 h 6858000"/>
              <a:gd name="connsiteX860" fmla="*/ 11277581 w 12191981"/>
              <a:gd name="connsiteY860" fmla="*/ 5 h 6858000"/>
              <a:gd name="connsiteX861" fmla="*/ 11399502 w 12191981"/>
              <a:gd name="connsiteY861" fmla="*/ 5 h 6858000"/>
              <a:gd name="connsiteX862" fmla="*/ 11460462 w 12191981"/>
              <a:gd name="connsiteY862" fmla="*/ 60965 h 6858000"/>
              <a:gd name="connsiteX863" fmla="*/ 11399502 w 12191981"/>
              <a:gd name="connsiteY863" fmla="*/ 121925 h 6858000"/>
              <a:gd name="connsiteX864" fmla="*/ 11338542 w 12191981"/>
              <a:gd name="connsiteY864" fmla="*/ 60965 h 6858000"/>
              <a:gd name="connsiteX865" fmla="*/ 11399502 w 12191981"/>
              <a:gd name="connsiteY865" fmla="*/ 5 h 6858000"/>
              <a:gd name="connsiteX866" fmla="*/ 11643341 w 12191981"/>
              <a:gd name="connsiteY866" fmla="*/ 4 h 6858000"/>
              <a:gd name="connsiteX867" fmla="*/ 11704301 w 12191981"/>
              <a:gd name="connsiteY867" fmla="*/ 60964 h 6858000"/>
              <a:gd name="connsiteX868" fmla="*/ 11643341 w 12191981"/>
              <a:gd name="connsiteY868" fmla="*/ 121924 h 6858000"/>
              <a:gd name="connsiteX869" fmla="*/ 11600236 w 12191981"/>
              <a:gd name="connsiteY869" fmla="*/ 104069 h 6858000"/>
              <a:gd name="connsiteX870" fmla="*/ 11582381 w 12191981"/>
              <a:gd name="connsiteY870" fmla="*/ 60966 h 6858000"/>
              <a:gd name="connsiteX871" fmla="*/ 11564527 w 12191981"/>
              <a:gd name="connsiteY871" fmla="*/ 104070 h 6858000"/>
              <a:gd name="connsiteX872" fmla="*/ 11521422 w 12191981"/>
              <a:gd name="connsiteY872" fmla="*/ 121924 h 6858000"/>
              <a:gd name="connsiteX873" fmla="*/ 11460462 w 12191981"/>
              <a:gd name="connsiteY873" fmla="*/ 60965 h 6858000"/>
              <a:gd name="connsiteX874" fmla="*/ 11521422 w 12191981"/>
              <a:gd name="connsiteY874" fmla="*/ 5 h 6858000"/>
              <a:gd name="connsiteX875" fmla="*/ 11564527 w 12191981"/>
              <a:gd name="connsiteY875" fmla="*/ 17859 h 6858000"/>
              <a:gd name="connsiteX876" fmla="*/ 11582381 w 12191981"/>
              <a:gd name="connsiteY876" fmla="*/ 60963 h 6858000"/>
              <a:gd name="connsiteX877" fmla="*/ 11600236 w 12191981"/>
              <a:gd name="connsiteY877" fmla="*/ 17859 h 6858000"/>
              <a:gd name="connsiteX878" fmla="*/ 11643341 w 12191981"/>
              <a:gd name="connsiteY878" fmla="*/ 4 h 6858000"/>
              <a:gd name="connsiteX879" fmla="*/ 11765261 w 12191981"/>
              <a:gd name="connsiteY879" fmla="*/ 4 h 6858000"/>
              <a:gd name="connsiteX880" fmla="*/ 11826221 w 12191981"/>
              <a:gd name="connsiteY880" fmla="*/ 60964 h 6858000"/>
              <a:gd name="connsiteX881" fmla="*/ 11765261 w 12191981"/>
              <a:gd name="connsiteY881" fmla="*/ 121924 h 6858000"/>
              <a:gd name="connsiteX882" fmla="*/ 11704301 w 12191981"/>
              <a:gd name="connsiteY882" fmla="*/ 60964 h 6858000"/>
              <a:gd name="connsiteX883" fmla="*/ 11765261 w 12191981"/>
              <a:gd name="connsiteY883" fmla="*/ 4 h 6858000"/>
              <a:gd name="connsiteX884" fmla="*/ 12131021 w 12191981"/>
              <a:gd name="connsiteY884" fmla="*/ 0 h 6858000"/>
              <a:gd name="connsiteX885" fmla="*/ 12191981 w 12191981"/>
              <a:gd name="connsiteY885" fmla="*/ 60960 h 6858000"/>
              <a:gd name="connsiteX886" fmla="*/ 12131021 w 12191981"/>
              <a:gd name="connsiteY886" fmla="*/ 121920 h 6858000"/>
              <a:gd name="connsiteX887" fmla="*/ 12070061 w 12191981"/>
              <a:gd name="connsiteY887" fmla="*/ 60960 h 6858000"/>
              <a:gd name="connsiteX888" fmla="*/ 12131021 w 12191981"/>
              <a:gd name="connsiteY88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</a:cxnLst>
            <a:rect l="l" t="t" r="r" b="b"/>
            <a:pathLst>
              <a:path w="12191981" h="6858000">
                <a:moveTo>
                  <a:pt x="11887182" y="6736080"/>
                </a:moveTo>
                <a:cubicBezTo>
                  <a:pt x="11920849" y="6736080"/>
                  <a:pt x="11948142" y="6763373"/>
                  <a:pt x="11948142" y="6797040"/>
                </a:cubicBezTo>
                <a:cubicBezTo>
                  <a:pt x="11948142" y="6830707"/>
                  <a:pt x="11920849" y="6858000"/>
                  <a:pt x="11887182" y="6858000"/>
                </a:cubicBezTo>
                <a:cubicBezTo>
                  <a:pt x="11853515" y="6858000"/>
                  <a:pt x="11826222" y="6830707"/>
                  <a:pt x="11826222" y="6797040"/>
                </a:cubicBezTo>
                <a:cubicBezTo>
                  <a:pt x="11826222" y="6763373"/>
                  <a:pt x="11853515" y="6736080"/>
                  <a:pt x="11887182" y="6736080"/>
                </a:cubicBezTo>
                <a:close/>
                <a:moveTo>
                  <a:pt x="11765261" y="6736080"/>
                </a:moveTo>
                <a:cubicBezTo>
                  <a:pt x="11798928" y="6736080"/>
                  <a:pt x="11826221" y="6763373"/>
                  <a:pt x="11826221" y="6797040"/>
                </a:cubicBezTo>
                <a:cubicBezTo>
                  <a:pt x="11826221" y="6830707"/>
                  <a:pt x="11798928" y="6858000"/>
                  <a:pt x="11765261" y="6858000"/>
                </a:cubicBezTo>
                <a:cubicBezTo>
                  <a:pt x="11731594" y="6858000"/>
                  <a:pt x="11704301" y="6830707"/>
                  <a:pt x="11704301" y="6797040"/>
                </a:cubicBezTo>
                <a:cubicBezTo>
                  <a:pt x="11704301" y="6763373"/>
                  <a:pt x="11731594" y="6736080"/>
                  <a:pt x="11765261" y="6736080"/>
                </a:cubicBezTo>
                <a:close/>
                <a:moveTo>
                  <a:pt x="11521421" y="6736080"/>
                </a:moveTo>
                <a:cubicBezTo>
                  <a:pt x="11555088" y="6736080"/>
                  <a:pt x="11582381" y="6763373"/>
                  <a:pt x="11582381" y="6797040"/>
                </a:cubicBezTo>
                <a:cubicBezTo>
                  <a:pt x="11582381" y="6830707"/>
                  <a:pt x="11555088" y="6858000"/>
                  <a:pt x="11521421" y="6858000"/>
                </a:cubicBezTo>
                <a:cubicBezTo>
                  <a:pt x="11487754" y="6858000"/>
                  <a:pt x="11460461" y="6830707"/>
                  <a:pt x="11460461" y="6797040"/>
                </a:cubicBezTo>
                <a:cubicBezTo>
                  <a:pt x="11460461" y="6763373"/>
                  <a:pt x="11487754" y="6736080"/>
                  <a:pt x="11521421" y="6736080"/>
                </a:cubicBezTo>
                <a:close/>
                <a:moveTo>
                  <a:pt x="11399501" y="6736080"/>
                </a:moveTo>
                <a:cubicBezTo>
                  <a:pt x="11433168" y="6736080"/>
                  <a:pt x="11460461" y="6763373"/>
                  <a:pt x="11460461" y="6797040"/>
                </a:cubicBezTo>
                <a:cubicBezTo>
                  <a:pt x="11460461" y="6830707"/>
                  <a:pt x="11433168" y="6858000"/>
                  <a:pt x="11399501" y="6858000"/>
                </a:cubicBezTo>
                <a:cubicBezTo>
                  <a:pt x="11365834" y="6858000"/>
                  <a:pt x="11338541" y="6830707"/>
                  <a:pt x="11338541" y="6797040"/>
                </a:cubicBezTo>
                <a:cubicBezTo>
                  <a:pt x="11338541" y="6763373"/>
                  <a:pt x="11365834" y="6736080"/>
                  <a:pt x="11399501" y="6736080"/>
                </a:cubicBezTo>
                <a:close/>
                <a:moveTo>
                  <a:pt x="11277581" y="6736080"/>
                </a:moveTo>
                <a:cubicBezTo>
                  <a:pt x="11311248" y="6736080"/>
                  <a:pt x="11338541" y="6763373"/>
                  <a:pt x="11338541" y="6797040"/>
                </a:cubicBezTo>
                <a:cubicBezTo>
                  <a:pt x="11338541" y="6830707"/>
                  <a:pt x="11311248" y="6858000"/>
                  <a:pt x="11277581" y="6858000"/>
                </a:cubicBezTo>
                <a:cubicBezTo>
                  <a:pt x="11243914" y="6858000"/>
                  <a:pt x="11216621" y="6830707"/>
                  <a:pt x="11216621" y="6797040"/>
                </a:cubicBezTo>
                <a:cubicBezTo>
                  <a:pt x="11216621" y="6763373"/>
                  <a:pt x="11243914" y="6736080"/>
                  <a:pt x="11277581" y="6736080"/>
                </a:cubicBezTo>
                <a:close/>
                <a:moveTo>
                  <a:pt x="11033742" y="6736080"/>
                </a:moveTo>
                <a:cubicBezTo>
                  <a:pt x="11067409" y="6736080"/>
                  <a:pt x="11094702" y="6763373"/>
                  <a:pt x="11094702" y="6797040"/>
                </a:cubicBezTo>
                <a:cubicBezTo>
                  <a:pt x="11094702" y="6830707"/>
                  <a:pt x="11067409" y="6858000"/>
                  <a:pt x="11033742" y="6858000"/>
                </a:cubicBezTo>
                <a:cubicBezTo>
                  <a:pt x="11000075" y="6858000"/>
                  <a:pt x="10972782" y="6830707"/>
                  <a:pt x="10972782" y="6797040"/>
                </a:cubicBezTo>
                <a:cubicBezTo>
                  <a:pt x="10972782" y="6763373"/>
                  <a:pt x="11000075" y="6736080"/>
                  <a:pt x="11033742" y="6736080"/>
                </a:cubicBezTo>
                <a:close/>
                <a:moveTo>
                  <a:pt x="10911821" y="6736080"/>
                </a:moveTo>
                <a:cubicBezTo>
                  <a:pt x="10945488" y="6736080"/>
                  <a:pt x="10972781" y="6763373"/>
                  <a:pt x="10972781" y="6797040"/>
                </a:cubicBezTo>
                <a:cubicBezTo>
                  <a:pt x="10972781" y="6830707"/>
                  <a:pt x="10945488" y="6858000"/>
                  <a:pt x="10911821" y="6858000"/>
                </a:cubicBezTo>
                <a:cubicBezTo>
                  <a:pt x="10878154" y="6858000"/>
                  <a:pt x="10850861" y="6830707"/>
                  <a:pt x="10850861" y="6797040"/>
                </a:cubicBezTo>
                <a:cubicBezTo>
                  <a:pt x="10850861" y="6763373"/>
                  <a:pt x="10878154" y="6736080"/>
                  <a:pt x="10911821" y="6736080"/>
                </a:cubicBezTo>
                <a:close/>
                <a:moveTo>
                  <a:pt x="10789901" y="6736080"/>
                </a:moveTo>
                <a:cubicBezTo>
                  <a:pt x="10823568" y="6736080"/>
                  <a:pt x="10850861" y="6763373"/>
                  <a:pt x="10850861" y="6797040"/>
                </a:cubicBezTo>
                <a:cubicBezTo>
                  <a:pt x="10850861" y="6830707"/>
                  <a:pt x="10823568" y="6858000"/>
                  <a:pt x="10789901" y="6858000"/>
                </a:cubicBezTo>
                <a:cubicBezTo>
                  <a:pt x="10756234" y="6858000"/>
                  <a:pt x="10728941" y="6830707"/>
                  <a:pt x="10728941" y="6797040"/>
                </a:cubicBezTo>
                <a:cubicBezTo>
                  <a:pt x="10728941" y="6763373"/>
                  <a:pt x="10756234" y="6736080"/>
                  <a:pt x="10789901" y="6736080"/>
                </a:cubicBezTo>
                <a:close/>
                <a:moveTo>
                  <a:pt x="10546061" y="6736080"/>
                </a:moveTo>
                <a:cubicBezTo>
                  <a:pt x="10579728" y="6736080"/>
                  <a:pt x="10607021" y="6763373"/>
                  <a:pt x="10607021" y="6797040"/>
                </a:cubicBezTo>
                <a:cubicBezTo>
                  <a:pt x="10607021" y="6830707"/>
                  <a:pt x="10579728" y="6858000"/>
                  <a:pt x="10546061" y="6858000"/>
                </a:cubicBezTo>
                <a:cubicBezTo>
                  <a:pt x="10512394" y="6858000"/>
                  <a:pt x="10485101" y="6830707"/>
                  <a:pt x="10485101" y="6797040"/>
                </a:cubicBezTo>
                <a:cubicBezTo>
                  <a:pt x="10485101" y="6763373"/>
                  <a:pt x="10512394" y="6736080"/>
                  <a:pt x="10546061" y="6736080"/>
                </a:cubicBezTo>
                <a:close/>
                <a:moveTo>
                  <a:pt x="10424141" y="6736080"/>
                </a:moveTo>
                <a:cubicBezTo>
                  <a:pt x="10457808" y="6736080"/>
                  <a:pt x="10485101" y="6763373"/>
                  <a:pt x="10485101" y="6797040"/>
                </a:cubicBezTo>
                <a:cubicBezTo>
                  <a:pt x="10485101" y="6830707"/>
                  <a:pt x="10457808" y="6858000"/>
                  <a:pt x="10424141" y="6858000"/>
                </a:cubicBezTo>
                <a:cubicBezTo>
                  <a:pt x="10390474" y="6858000"/>
                  <a:pt x="10363181" y="6830707"/>
                  <a:pt x="10363181" y="6797040"/>
                </a:cubicBezTo>
                <a:cubicBezTo>
                  <a:pt x="10363181" y="6763373"/>
                  <a:pt x="10390474" y="6736080"/>
                  <a:pt x="10424141" y="6736080"/>
                </a:cubicBezTo>
                <a:close/>
                <a:moveTo>
                  <a:pt x="11887182" y="6614160"/>
                </a:moveTo>
                <a:cubicBezTo>
                  <a:pt x="11904016" y="6614160"/>
                  <a:pt x="11919256" y="6620983"/>
                  <a:pt x="11930287" y="6632015"/>
                </a:cubicBezTo>
                <a:lnTo>
                  <a:pt x="11948142" y="6675119"/>
                </a:lnTo>
                <a:lnTo>
                  <a:pt x="11965996" y="6632015"/>
                </a:lnTo>
                <a:cubicBezTo>
                  <a:pt x="11977028" y="6620983"/>
                  <a:pt x="11992268" y="6614160"/>
                  <a:pt x="12009101" y="6614160"/>
                </a:cubicBezTo>
                <a:cubicBezTo>
                  <a:pt x="12042768" y="6614160"/>
                  <a:pt x="12070061" y="6641453"/>
                  <a:pt x="12070061" y="6675120"/>
                </a:cubicBezTo>
                <a:cubicBezTo>
                  <a:pt x="12070061" y="6708787"/>
                  <a:pt x="12042768" y="6736080"/>
                  <a:pt x="12009101" y="6736080"/>
                </a:cubicBezTo>
                <a:cubicBezTo>
                  <a:pt x="11992268" y="6736080"/>
                  <a:pt x="11977028" y="6729257"/>
                  <a:pt x="11965996" y="6718225"/>
                </a:cubicBezTo>
                <a:lnTo>
                  <a:pt x="11948142" y="6675121"/>
                </a:lnTo>
                <a:lnTo>
                  <a:pt x="11930287" y="6718225"/>
                </a:lnTo>
                <a:cubicBezTo>
                  <a:pt x="11919256" y="6729257"/>
                  <a:pt x="11904016" y="6736080"/>
                  <a:pt x="11887182" y="6736080"/>
                </a:cubicBezTo>
                <a:cubicBezTo>
                  <a:pt x="11853515" y="6736080"/>
                  <a:pt x="11826222" y="6708787"/>
                  <a:pt x="11826222" y="6675120"/>
                </a:cubicBezTo>
                <a:cubicBezTo>
                  <a:pt x="11826222" y="6641453"/>
                  <a:pt x="11853515" y="6614160"/>
                  <a:pt x="11887182" y="6614160"/>
                </a:cubicBezTo>
                <a:close/>
                <a:moveTo>
                  <a:pt x="11765261" y="6614160"/>
                </a:moveTo>
                <a:cubicBezTo>
                  <a:pt x="11798928" y="6614160"/>
                  <a:pt x="11826221" y="6641453"/>
                  <a:pt x="11826221" y="6675120"/>
                </a:cubicBezTo>
                <a:cubicBezTo>
                  <a:pt x="11826221" y="6708787"/>
                  <a:pt x="11798928" y="6736080"/>
                  <a:pt x="11765261" y="6736080"/>
                </a:cubicBezTo>
                <a:cubicBezTo>
                  <a:pt x="11731594" y="6736080"/>
                  <a:pt x="11704301" y="6708787"/>
                  <a:pt x="11704301" y="6675120"/>
                </a:cubicBezTo>
                <a:cubicBezTo>
                  <a:pt x="11704301" y="6641453"/>
                  <a:pt x="11731594" y="6614160"/>
                  <a:pt x="11765261" y="6614160"/>
                </a:cubicBezTo>
                <a:close/>
                <a:moveTo>
                  <a:pt x="11643341" y="6614160"/>
                </a:moveTo>
                <a:cubicBezTo>
                  <a:pt x="11677008" y="6614160"/>
                  <a:pt x="11704301" y="6641453"/>
                  <a:pt x="11704301" y="6675120"/>
                </a:cubicBezTo>
                <a:cubicBezTo>
                  <a:pt x="11704301" y="6708787"/>
                  <a:pt x="11677008" y="6736080"/>
                  <a:pt x="11643341" y="6736080"/>
                </a:cubicBezTo>
                <a:cubicBezTo>
                  <a:pt x="11609674" y="6736080"/>
                  <a:pt x="11582381" y="6708787"/>
                  <a:pt x="11582381" y="6675120"/>
                </a:cubicBezTo>
                <a:cubicBezTo>
                  <a:pt x="11582381" y="6641453"/>
                  <a:pt x="11609674" y="6614160"/>
                  <a:pt x="11643341" y="6614160"/>
                </a:cubicBezTo>
                <a:close/>
                <a:moveTo>
                  <a:pt x="11521421" y="6614160"/>
                </a:moveTo>
                <a:cubicBezTo>
                  <a:pt x="11555088" y="6614160"/>
                  <a:pt x="11582381" y="6641453"/>
                  <a:pt x="11582381" y="6675120"/>
                </a:cubicBezTo>
                <a:cubicBezTo>
                  <a:pt x="11582381" y="6708787"/>
                  <a:pt x="11555088" y="6736080"/>
                  <a:pt x="11521421" y="6736080"/>
                </a:cubicBezTo>
                <a:cubicBezTo>
                  <a:pt x="11487754" y="6736080"/>
                  <a:pt x="11460461" y="6708787"/>
                  <a:pt x="11460461" y="6675120"/>
                </a:cubicBezTo>
                <a:cubicBezTo>
                  <a:pt x="11460461" y="6641453"/>
                  <a:pt x="11487754" y="6614160"/>
                  <a:pt x="11521421" y="6614160"/>
                </a:cubicBezTo>
                <a:close/>
                <a:moveTo>
                  <a:pt x="11399501" y="6614160"/>
                </a:moveTo>
                <a:cubicBezTo>
                  <a:pt x="11433168" y="6614160"/>
                  <a:pt x="11460461" y="6641453"/>
                  <a:pt x="11460461" y="6675120"/>
                </a:cubicBezTo>
                <a:cubicBezTo>
                  <a:pt x="11460461" y="6708787"/>
                  <a:pt x="11433168" y="6736080"/>
                  <a:pt x="11399501" y="6736080"/>
                </a:cubicBezTo>
                <a:cubicBezTo>
                  <a:pt x="11365834" y="6736080"/>
                  <a:pt x="11338541" y="6708787"/>
                  <a:pt x="11338541" y="6675120"/>
                </a:cubicBezTo>
                <a:cubicBezTo>
                  <a:pt x="11338541" y="6641453"/>
                  <a:pt x="11365834" y="6614160"/>
                  <a:pt x="11399501" y="6614160"/>
                </a:cubicBezTo>
                <a:close/>
                <a:moveTo>
                  <a:pt x="11277581" y="6614160"/>
                </a:moveTo>
                <a:cubicBezTo>
                  <a:pt x="11311248" y="6614160"/>
                  <a:pt x="11338541" y="6641453"/>
                  <a:pt x="11338541" y="6675120"/>
                </a:cubicBezTo>
                <a:cubicBezTo>
                  <a:pt x="11338541" y="6708787"/>
                  <a:pt x="11311248" y="6736080"/>
                  <a:pt x="11277581" y="6736080"/>
                </a:cubicBezTo>
                <a:cubicBezTo>
                  <a:pt x="11243914" y="6736080"/>
                  <a:pt x="11216621" y="6708787"/>
                  <a:pt x="11216621" y="6675120"/>
                </a:cubicBezTo>
                <a:cubicBezTo>
                  <a:pt x="11216621" y="6641453"/>
                  <a:pt x="11243914" y="6614160"/>
                  <a:pt x="11277581" y="6614160"/>
                </a:cubicBezTo>
                <a:close/>
                <a:moveTo>
                  <a:pt x="11033742" y="6614160"/>
                </a:moveTo>
                <a:cubicBezTo>
                  <a:pt x="11050576" y="6614160"/>
                  <a:pt x="11065816" y="6620983"/>
                  <a:pt x="11076847" y="6632015"/>
                </a:cubicBezTo>
                <a:lnTo>
                  <a:pt x="11094702" y="6675119"/>
                </a:lnTo>
                <a:lnTo>
                  <a:pt x="11112556" y="6632015"/>
                </a:lnTo>
                <a:cubicBezTo>
                  <a:pt x="11123588" y="6620983"/>
                  <a:pt x="11138828" y="6614160"/>
                  <a:pt x="11155661" y="6614160"/>
                </a:cubicBezTo>
                <a:cubicBezTo>
                  <a:pt x="11189328" y="6614160"/>
                  <a:pt x="11216621" y="6641453"/>
                  <a:pt x="11216621" y="6675120"/>
                </a:cubicBezTo>
                <a:cubicBezTo>
                  <a:pt x="11216621" y="6708787"/>
                  <a:pt x="11189328" y="6736080"/>
                  <a:pt x="11155661" y="6736080"/>
                </a:cubicBezTo>
                <a:cubicBezTo>
                  <a:pt x="11138828" y="6736080"/>
                  <a:pt x="11123588" y="6729257"/>
                  <a:pt x="11112556" y="6718225"/>
                </a:cubicBezTo>
                <a:lnTo>
                  <a:pt x="11094702" y="6675121"/>
                </a:lnTo>
                <a:lnTo>
                  <a:pt x="11076847" y="6718225"/>
                </a:lnTo>
                <a:cubicBezTo>
                  <a:pt x="11065816" y="6729257"/>
                  <a:pt x="11050576" y="6736080"/>
                  <a:pt x="11033742" y="6736080"/>
                </a:cubicBezTo>
                <a:cubicBezTo>
                  <a:pt x="11000075" y="6736080"/>
                  <a:pt x="10972782" y="6708787"/>
                  <a:pt x="10972782" y="6675120"/>
                </a:cubicBezTo>
                <a:cubicBezTo>
                  <a:pt x="10972782" y="6641453"/>
                  <a:pt x="11000075" y="6614160"/>
                  <a:pt x="11033742" y="6614160"/>
                </a:cubicBezTo>
                <a:close/>
                <a:moveTo>
                  <a:pt x="10911821" y="6614160"/>
                </a:moveTo>
                <a:cubicBezTo>
                  <a:pt x="10945488" y="6614160"/>
                  <a:pt x="10972781" y="6641453"/>
                  <a:pt x="10972781" y="6675120"/>
                </a:cubicBezTo>
                <a:cubicBezTo>
                  <a:pt x="10972781" y="6708787"/>
                  <a:pt x="10945488" y="6736080"/>
                  <a:pt x="10911821" y="6736080"/>
                </a:cubicBezTo>
                <a:cubicBezTo>
                  <a:pt x="10878154" y="6736080"/>
                  <a:pt x="10850861" y="6708787"/>
                  <a:pt x="10850861" y="6675120"/>
                </a:cubicBezTo>
                <a:cubicBezTo>
                  <a:pt x="10850861" y="6641453"/>
                  <a:pt x="10878154" y="6614160"/>
                  <a:pt x="10911821" y="6614160"/>
                </a:cubicBezTo>
                <a:close/>
                <a:moveTo>
                  <a:pt x="10789901" y="6614160"/>
                </a:moveTo>
                <a:cubicBezTo>
                  <a:pt x="10823568" y="6614160"/>
                  <a:pt x="10850861" y="6641453"/>
                  <a:pt x="10850861" y="6675120"/>
                </a:cubicBezTo>
                <a:cubicBezTo>
                  <a:pt x="10850861" y="6708787"/>
                  <a:pt x="10823568" y="6736080"/>
                  <a:pt x="10789901" y="6736080"/>
                </a:cubicBezTo>
                <a:cubicBezTo>
                  <a:pt x="10756234" y="6736080"/>
                  <a:pt x="10728941" y="6708787"/>
                  <a:pt x="10728941" y="6675120"/>
                </a:cubicBezTo>
                <a:cubicBezTo>
                  <a:pt x="10728941" y="6641453"/>
                  <a:pt x="10756234" y="6614160"/>
                  <a:pt x="10789901" y="6614160"/>
                </a:cubicBezTo>
                <a:close/>
                <a:moveTo>
                  <a:pt x="10667981" y="6614160"/>
                </a:moveTo>
                <a:cubicBezTo>
                  <a:pt x="10701648" y="6614160"/>
                  <a:pt x="10728941" y="6641453"/>
                  <a:pt x="10728941" y="6675120"/>
                </a:cubicBezTo>
                <a:cubicBezTo>
                  <a:pt x="10728941" y="6708787"/>
                  <a:pt x="10701648" y="6736080"/>
                  <a:pt x="10667981" y="6736080"/>
                </a:cubicBezTo>
                <a:cubicBezTo>
                  <a:pt x="10634314" y="6736080"/>
                  <a:pt x="10607021" y="6708787"/>
                  <a:pt x="10607021" y="6675120"/>
                </a:cubicBezTo>
                <a:cubicBezTo>
                  <a:pt x="10607021" y="6641453"/>
                  <a:pt x="10634314" y="6614160"/>
                  <a:pt x="10667981" y="6614160"/>
                </a:cubicBezTo>
                <a:close/>
                <a:moveTo>
                  <a:pt x="10546061" y="6614160"/>
                </a:moveTo>
                <a:cubicBezTo>
                  <a:pt x="10579728" y="6614160"/>
                  <a:pt x="10607021" y="6641453"/>
                  <a:pt x="10607021" y="6675120"/>
                </a:cubicBezTo>
                <a:cubicBezTo>
                  <a:pt x="10607021" y="6708787"/>
                  <a:pt x="10579728" y="6736080"/>
                  <a:pt x="10546061" y="6736080"/>
                </a:cubicBezTo>
                <a:cubicBezTo>
                  <a:pt x="10512394" y="6736080"/>
                  <a:pt x="10485101" y="6708787"/>
                  <a:pt x="10485101" y="6675120"/>
                </a:cubicBezTo>
                <a:cubicBezTo>
                  <a:pt x="10485101" y="6641453"/>
                  <a:pt x="10512394" y="6614160"/>
                  <a:pt x="10546061" y="6614160"/>
                </a:cubicBezTo>
                <a:close/>
                <a:moveTo>
                  <a:pt x="12131021" y="6492240"/>
                </a:moveTo>
                <a:cubicBezTo>
                  <a:pt x="12164688" y="6492240"/>
                  <a:pt x="12191981" y="6519533"/>
                  <a:pt x="12191981" y="6553200"/>
                </a:cubicBezTo>
                <a:cubicBezTo>
                  <a:pt x="12191981" y="6586867"/>
                  <a:pt x="12164688" y="6614160"/>
                  <a:pt x="12131021" y="6614160"/>
                </a:cubicBezTo>
                <a:cubicBezTo>
                  <a:pt x="12097354" y="6614160"/>
                  <a:pt x="12070061" y="6586867"/>
                  <a:pt x="12070061" y="6553200"/>
                </a:cubicBezTo>
                <a:cubicBezTo>
                  <a:pt x="12070061" y="6519533"/>
                  <a:pt x="12097354" y="6492240"/>
                  <a:pt x="12131021" y="6492240"/>
                </a:cubicBezTo>
                <a:close/>
                <a:moveTo>
                  <a:pt x="11887182" y="6492240"/>
                </a:moveTo>
                <a:cubicBezTo>
                  <a:pt x="11904015" y="6492240"/>
                  <a:pt x="11919255" y="6499064"/>
                  <a:pt x="11930287" y="6510095"/>
                </a:cubicBezTo>
                <a:lnTo>
                  <a:pt x="11948142" y="6553199"/>
                </a:lnTo>
                <a:lnTo>
                  <a:pt x="11965996" y="6510095"/>
                </a:lnTo>
                <a:cubicBezTo>
                  <a:pt x="11977027" y="6499064"/>
                  <a:pt x="11992267" y="6492240"/>
                  <a:pt x="12009101" y="6492240"/>
                </a:cubicBezTo>
                <a:cubicBezTo>
                  <a:pt x="12042768" y="6492240"/>
                  <a:pt x="12070061" y="6519533"/>
                  <a:pt x="12070061" y="6553200"/>
                </a:cubicBezTo>
                <a:cubicBezTo>
                  <a:pt x="12070061" y="6586867"/>
                  <a:pt x="12042768" y="6614160"/>
                  <a:pt x="12009101" y="6614160"/>
                </a:cubicBezTo>
                <a:cubicBezTo>
                  <a:pt x="11992267" y="6614160"/>
                  <a:pt x="11977027" y="6607337"/>
                  <a:pt x="11965996" y="6596305"/>
                </a:cubicBezTo>
                <a:lnTo>
                  <a:pt x="11948142" y="6553201"/>
                </a:lnTo>
                <a:lnTo>
                  <a:pt x="11930287" y="6596305"/>
                </a:lnTo>
                <a:cubicBezTo>
                  <a:pt x="11919255" y="6607337"/>
                  <a:pt x="11904015" y="6614160"/>
                  <a:pt x="11887182" y="6614160"/>
                </a:cubicBezTo>
                <a:cubicBezTo>
                  <a:pt x="11853515" y="6614160"/>
                  <a:pt x="11826222" y="6586867"/>
                  <a:pt x="11826222" y="6553200"/>
                </a:cubicBezTo>
                <a:cubicBezTo>
                  <a:pt x="11826222" y="6519533"/>
                  <a:pt x="11853515" y="6492240"/>
                  <a:pt x="11887182" y="6492240"/>
                </a:cubicBezTo>
                <a:close/>
                <a:moveTo>
                  <a:pt x="11765261" y="6492240"/>
                </a:moveTo>
                <a:cubicBezTo>
                  <a:pt x="11798928" y="6492240"/>
                  <a:pt x="11826221" y="6519533"/>
                  <a:pt x="11826221" y="6553200"/>
                </a:cubicBezTo>
                <a:cubicBezTo>
                  <a:pt x="11826221" y="6586867"/>
                  <a:pt x="11798928" y="6614160"/>
                  <a:pt x="11765261" y="6614160"/>
                </a:cubicBezTo>
                <a:cubicBezTo>
                  <a:pt x="11731594" y="6614160"/>
                  <a:pt x="11704301" y="6586867"/>
                  <a:pt x="11704301" y="6553200"/>
                </a:cubicBezTo>
                <a:cubicBezTo>
                  <a:pt x="11704301" y="6519533"/>
                  <a:pt x="11731594" y="6492240"/>
                  <a:pt x="11765261" y="6492240"/>
                </a:cubicBezTo>
                <a:close/>
                <a:moveTo>
                  <a:pt x="10789901" y="6492240"/>
                </a:moveTo>
                <a:cubicBezTo>
                  <a:pt x="10823568" y="6492240"/>
                  <a:pt x="10850861" y="6519533"/>
                  <a:pt x="10850861" y="6553200"/>
                </a:cubicBezTo>
                <a:cubicBezTo>
                  <a:pt x="10850861" y="6586867"/>
                  <a:pt x="10823568" y="6614160"/>
                  <a:pt x="10789901" y="6614160"/>
                </a:cubicBezTo>
                <a:cubicBezTo>
                  <a:pt x="10756234" y="6614160"/>
                  <a:pt x="10728941" y="6586867"/>
                  <a:pt x="10728941" y="6553200"/>
                </a:cubicBezTo>
                <a:cubicBezTo>
                  <a:pt x="10728941" y="6519533"/>
                  <a:pt x="10756234" y="6492240"/>
                  <a:pt x="10789901" y="6492240"/>
                </a:cubicBezTo>
                <a:close/>
                <a:moveTo>
                  <a:pt x="10667981" y="6492240"/>
                </a:moveTo>
                <a:cubicBezTo>
                  <a:pt x="10701648" y="6492240"/>
                  <a:pt x="10728941" y="6519533"/>
                  <a:pt x="10728941" y="6553200"/>
                </a:cubicBezTo>
                <a:cubicBezTo>
                  <a:pt x="10728941" y="6586867"/>
                  <a:pt x="10701648" y="6614160"/>
                  <a:pt x="10667981" y="6614160"/>
                </a:cubicBezTo>
                <a:cubicBezTo>
                  <a:pt x="10634314" y="6614160"/>
                  <a:pt x="10607021" y="6586867"/>
                  <a:pt x="10607021" y="6553200"/>
                </a:cubicBezTo>
                <a:cubicBezTo>
                  <a:pt x="10607021" y="6519533"/>
                  <a:pt x="10634314" y="6492240"/>
                  <a:pt x="10667981" y="6492240"/>
                </a:cubicBezTo>
                <a:close/>
                <a:moveTo>
                  <a:pt x="182879" y="487689"/>
                </a:moveTo>
                <a:cubicBezTo>
                  <a:pt x="216545" y="487689"/>
                  <a:pt x="243838" y="514982"/>
                  <a:pt x="243838" y="548649"/>
                </a:cubicBezTo>
                <a:cubicBezTo>
                  <a:pt x="243838" y="582316"/>
                  <a:pt x="216545" y="609609"/>
                  <a:pt x="182879" y="609609"/>
                </a:cubicBezTo>
                <a:cubicBezTo>
                  <a:pt x="149212" y="609609"/>
                  <a:pt x="121919" y="582316"/>
                  <a:pt x="121919" y="548649"/>
                </a:cubicBezTo>
                <a:cubicBezTo>
                  <a:pt x="121919" y="514982"/>
                  <a:pt x="149212" y="487689"/>
                  <a:pt x="182879" y="487689"/>
                </a:cubicBezTo>
                <a:close/>
                <a:moveTo>
                  <a:pt x="8839181" y="365769"/>
                </a:moveTo>
                <a:cubicBezTo>
                  <a:pt x="8872848" y="365769"/>
                  <a:pt x="8900141" y="393062"/>
                  <a:pt x="8900141" y="426729"/>
                </a:cubicBezTo>
                <a:cubicBezTo>
                  <a:pt x="8900141" y="460396"/>
                  <a:pt x="8872848" y="487689"/>
                  <a:pt x="8839181" y="487689"/>
                </a:cubicBezTo>
                <a:cubicBezTo>
                  <a:pt x="8805514" y="487689"/>
                  <a:pt x="8778221" y="460396"/>
                  <a:pt x="8778221" y="426729"/>
                </a:cubicBezTo>
                <a:cubicBezTo>
                  <a:pt x="8778221" y="393062"/>
                  <a:pt x="8805514" y="365769"/>
                  <a:pt x="8839181" y="365769"/>
                </a:cubicBezTo>
                <a:close/>
                <a:moveTo>
                  <a:pt x="9083022" y="365769"/>
                </a:moveTo>
                <a:cubicBezTo>
                  <a:pt x="9116689" y="365769"/>
                  <a:pt x="9143982" y="393062"/>
                  <a:pt x="9143982" y="426729"/>
                </a:cubicBezTo>
                <a:cubicBezTo>
                  <a:pt x="9143982" y="460396"/>
                  <a:pt x="9116689" y="487689"/>
                  <a:pt x="9083022" y="487689"/>
                </a:cubicBezTo>
                <a:cubicBezTo>
                  <a:pt x="9049355" y="487689"/>
                  <a:pt x="9022062" y="460396"/>
                  <a:pt x="9022062" y="426729"/>
                </a:cubicBezTo>
                <a:cubicBezTo>
                  <a:pt x="9022062" y="393062"/>
                  <a:pt x="9049355" y="365769"/>
                  <a:pt x="9083022" y="365769"/>
                </a:cubicBezTo>
                <a:close/>
                <a:moveTo>
                  <a:pt x="9326861" y="365769"/>
                </a:moveTo>
                <a:cubicBezTo>
                  <a:pt x="9360528" y="365769"/>
                  <a:pt x="9387821" y="393062"/>
                  <a:pt x="9387821" y="426729"/>
                </a:cubicBezTo>
                <a:cubicBezTo>
                  <a:pt x="9387821" y="460396"/>
                  <a:pt x="9360528" y="487689"/>
                  <a:pt x="9326861" y="487689"/>
                </a:cubicBezTo>
                <a:cubicBezTo>
                  <a:pt x="9293194" y="487689"/>
                  <a:pt x="9265901" y="460396"/>
                  <a:pt x="9265901" y="426729"/>
                </a:cubicBezTo>
                <a:cubicBezTo>
                  <a:pt x="9265901" y="393062"/>
                  <a:pt x="9293194" y="365769"/>
                  <a:pt x="9326861" y="365769"/>
                </a:cubicBezTo>
                <a:close/>
                <a:moveTo>
                  <a:pt x="9448782" y="365769"/>
                </a:moveTo>
                <a:cubicBezTo>
                  <a:pt x="9482449" y="365769"/>
                  <a:pt x="9509742" y="393062"/>
                  <a:pt x="9509742" y="426729"/>
                </a:cubicBezTo>
                <a:cubicBezTo>
                  <a:pt x="9509742" y="460396"/>
                  <a:pt x="9482449" y="487689"/>
                  <a:pt x="9448782" y="487689"/>
                </a:cubicBezTo>
                <a:cubicBezTo>
                  <a:pt x="9415115" y="487689"/>
                  <a:pt x="9387822" y="460396"/>
                  <a:pt x="9387822" y="426729"/>
                </a:cubicBezTo>
                <a:cubicBezTo>
                  <a:pt x="9387822" y="393062"/>
                  <a:pt x="9415115" y="365769"/>
                  <a:pt x="9448782" y="365769"/>
                </a:cubicBezTo>
                <a:close/>
                <a:moveTo>
                  <a:pt x="9692621" y="365769"/>
                </a:moveTo>
                <a:cubicBezTo>
                  <a:pt x="9726288" y="365769"/>
                  <a:pt x="9753581" y="393062"/>
                  <a:pt x="9753581" y="426729"/>
                </a:cubicBezTo>
                <a:cubicBezTo>
                  <a:pt x="9753581" y="460396"/>
                  <a:pt x="9726288" y="487689"/>
                  <a:pt x="9692621" y="487689"/>
                </a:cubicBezTo>
                <a:cubicBezTo>
                  <a:pt x="9658954" y="487689"/>
                  <a:pt x="9631661" y="460396"/>
                  <a:pt x="9631661" y="426729"/>
                </a:cubicBezTo>
                <a:cubicBezTo>
                  <a:pt x="9631661" y="393062"/>
                  <a:pt x="9658954" y="365769"/>
                  <a:pt x="9692621" y="365769"/>
                </a:cubicBezTo>
                <a:close/>
                <a:moveTo>
                  <a:pt x="11521421" y="365769"/>
                </a:moveTo>
                <a:cubicBezTo>
                  <a:pt x="11555088" y="365769"/>
                  <a:pt x="11582381" y="393062"/>
                  <a:pt x="11582381" y="426729"/>
                </a:cubicBezTo>
                <a:cubicBezTo>
                  <a:pt x="11582381" y="460396"/>
                  <a:pt x="11555088" y="487689"/>
                  <a:pt x="11521421" y="487689"/>
                </a:cubicBezTo>
                <a:cubicBezTo>
                  <a:pt x="11487754" y="487689"/>
                  <a:pt x="11460461" y="460396"/>
                  <a:pt x="11460461" y="426729"/>
                </a:cubicBezTo>
                <a:cubicBezTo>
                  <a:pt x="11460461" y="393062"/>
                  <a:pt x="11487754" y="365769"/>
                  <a:pt x="11521421" y="365769"/>
                </a:cubicBezTo>
                <a:close/>
                <a:moveTo>
                  <a:pt x="11643342" y="365769"/>
                </a:moveTo>
                <a:cubicBezTo>
                  <a:pt x="11677009" y="365769"/>
                  <a:pt x="11704302" y="393062"/>
                  <a:pt x="11704302" y="426729"/>
                </a:cubicBezTo>
                <a:cubicBezTo>
                  <a:pt x="11704302" y="460396"/>
                  <a:pt x="11677009" y="487689"/>
                  <a:pt x="11643342" y="487689"/>
                </a:cubicBezTo>
                <a:cubicBezTo>
                  <a:pt x="11609675" y="487689"/>
                  <a:pt x="11582382" y="460396"/>
                  <a:pt x="11582382" y="426729"/>
                </a:cubicBezTo>
                <a:cubicBezTo>
                  <a:pt x="11582382" y="393062"/>
                  <a:pt x="11609675" y="365769"/>
                  <a:pt x="11643342" y="365769"/>
                </a:cubicBezTo>
                <a:close/>
                <a:moveTo>
                  <a:pt x="11887181" y="365769"/>
                </a:moveTo>
                <a:cubicBezTo>
                  <a:pt x="11920848" y="365769"/>
                  <a:pt x="11948141" y="393062"/>
                  <a:pt x="11948141" y="426729"/>
                </a:cubicBezTo>
                <a:cubicBezTo>
                  <a:pt x="11948141" y="460396"/>
                  <a:pt x="11920848" y="487689"/>
                  <a:pt x="11887181" y="487689"/>
                </a:cubicBezTo>
                <a:cubicBezTo>
                  <a:pt x="11853514" y="487689"/>
                  <a:pt x="11826221" y="460396"/>
                  <a:pt x="11826221" y="426729"/>
                </a:cubicBezTo>
                <a:cubicBezTo>
                  <a:pt x="11826221" y="393062"/>
                  <a:pt x="11853514" y="365769"/>
                  <a:pt x="11887181" y="365769"/>
                </a:cubicBezTo>
                <a:close/>
                <a:moveTo>
                  <a:pt x="12009102" y="365769"/>
                </a:moveTo>
                <a:cubicBezTo>
                  <a:pt x="12042769" y="365769"/>
                  <a:pt x="12070062" y="393061"/>
                  <a:pt x="12070062" y="426728"/>
                </a:cubicBezTo>
                <a:cubicBezTo>
                  <a:pt x="12070062" y="460395"/>
                  <a:pt x="12042769" y="487688"/>
                  <a:pt x="12009102" y="487688"/>
                </a:cubicBezTo>
                <a:cubicBezTo>
                  <a:pt x="11975435" y="487688"/>
                  <a:pt x="11948142" y="460395"/>
                  <a:pt x="11948142" y="426728"/>
                </a:cubicBezTo>
                <a:cubicBezTo>
                  <a:pt x="11948142" y="393061"/>
                  <a:pt x="11975435" y="365769"/>
                  <a:pt x="12009102" y="365769"/>
                </a:cubicBezTo>
                <a:close/>
                <a:moveTo>
                  <a:pt x="9204941" y="243848"/>
                </a:moveTo>
                <a:cubicBezTo>
                  <a:pt x="9238608" y="243848"/>
                  <a:pt x="9265901" y="271141"/>
                  <a:pt x="9265901" y="304808"/>
                </a:cubicBezTo>
                <a:cubicBezTo>
                  <a:pt x="9265901" y="338475"/>
                  <a:pt x="9238608" y="365768"/>
                  <a:pt x="9204941" y="365768"/>
                </a:cubicBezTo>
                <a:cubicBezTo>
                  <a:pt x="9188107" y="365768"/>
                  <a:pt x="9172868" y="358945"/>
                  <a:pt x="9161836" y="347913"/>
                </a:cubicBezTo>
                <a:lnTo>
                  <a:pt x="9143981" y="304809"/>
                </a:lnTo>
                <a:lnTo>
                  <a:pt x="9126127" y="347914"/>
                </a:lnTo>
                <a:cubicBezTo>
                  <a:pt x="9115096" y="358945"/>
                  <a:pt x="9099856" y="365768"/>
                  <a:pt x="9083022" y="365768"/>
                </a:cubicBezTo>
                <a:cubicBezTo>
                  <a:pt x="9049355" y="365768"/>
                  <a:pt x="9022062" y="338475"/>
                  <a:pt x="9022062" y="304808"/>
                </a:cubicBezTo>
                <a:cubicBezTo>
                  <a:pt x="9022062" y="271141"/>
                  <a:pt x="9049355" y="243849"/>
                  <a:pt x="9083022" y="243849"/>
                </a:cubicBezTo>
                <a:cubicBezTo>
                  <a:pt x="9099856" y="243849"/>
                  <a:pt x="9115096" y="250672"/>
                  <a:pt x="9126127" y="261703"/>
                </a:cubicBezTo>
                <a:lnTo>
                  <a:pt x="9143981" y="304807"/>
                </a:lnTo>
                <a:lnTo>
                  <a:pt x="9161836" y="261703"/>
                </a:lnTo>
                <a:cubicBezTo>
                  <a:pt x="9172868" y="250672"/>
                  <a:pt x="9188107" y="243848"/>
                  <a:pt x="9204941" y="243848"/>
                </a:cubicBezTo>
                <a:close/>
                <a:moveTo>
                  <a:pt x="7985742" y="243841"/>
                </a:moveTo>
                <a:cubicBezTo>
                  <a:pt x="8019409" y="243841"/>
                  <a:pt x="8046702" y="271134"/>
                  <a:pt x="8046702" y="304801"/>
                </a:cubicBezTo>
                <a:cubicBezTo>
                  <a:pt x="8046702" y="338468"/>
                  <a:pt x="8019409" y="365761"/>
                  <a:pt x="7985742" y="365761"/>
                </a:cubicBezTo>
                <a:cubicBezTo>
                  <a:pt x="7952075" y="365761"/>
                  <a:pt x="7924782" y="338468"/>
                  <a:pt x="7924782" y="304801"/>
                </a:cubicBezTo>
                <a:cubicBezTo>
                  <a:pt x="7924782" y="271134"/>
                  <a:pt x="7952075" y="243841"/>
                  <a:pt x="7985742" y="243841"/>
                </a:cubicBezTo>
                <a:close/>
                <a:moveTo>
                  <a:pt x="11765260" y="243840"/>
                </a:moveTo>
                <a:cubicBezTo>
                  <a:pt x="11798927" y="243840"/>
                  <a:pt x="11826220" y="271133"/>
                  <a:pt x="11826220" y="304800"/>
                </a:cubicBezTo>
                <a:cubicBezTo>
                  <a:pt x="11826220" y="338467"/>
                  <a:pt x="11798927" y="365760"/>
                  <a:pt x="11765260" y="365760"/>
                </a:cubicBezTo>
                <a:cubicBezTo>
                  <a:pt x="11731593" y="365760"/>
                  <a:pt x="11704300" y="338467"/>
                  <a:pt x="11704300" y="304800"/>
                </a:cubicBezTo>
                <a:cubicBezTo>
                  <a:pt x="11704300" y="271133"/>
                  <a:pt x="11731593" y="243840"/>
                  <a:pt x="11765260" y="243840"/>
                </a:cubicBezTo>
                <a:close/>
                <a:moveTo>
                  <a:pt x="10424141" y="121922"/>
                </a:moveTo>
                <a:cubicBezTo>
                  <a:pt x="10457808" y="121922"/>
                  <a:pt x="10485101" y="149215"/>
                  <a:pt x="10485101" y="182882"/>
                </a:cubicBezTo>
                <a:cubicBezTo>
                  <a:pt x="10485101" y="208132"/>
                  <a:pt x="10469749" y="229797"/>
                  <a:pt x="10447869" y="239051"/>
                </a:cubicBezTo>
                <a:lnTo>
                  <a:pt x="10424145" y="243841"/>
                </a:lnTo>
                <a:lnTo>
                  <a:pt x="10447869" y="248631"/>
                </a:lnTo>
                <a:cubicBezTo>
                  <a:pt x="10469749" y="257885"/>
                  <a:pt x="10485101" y="279550"/>
                  <a:pt x="10485101" y="304800"/>
                </a:cubicBezTo>
                <a:cubicBezTo>
                  <a:pt x="10485101" y="338467"/>
                  <a:pt x="10457808" y="365760"/>
                  <a:pt x="10424141" y="365760"/>
                </a:cubicBezTo>
                <a:cubicBezTo>
                  <a:pt x="10390474" y="365760"/>
                  <a:pt x="10363181" y="338467"/>
                  <a:pt x="10363181" y="304800"/>
                </a:cubicBezTo>
                <a:cubicBezTo>
                  <a:pt x="10363181" y="279550"/>
                  <a:pt x="10378533" y="257885"/>
                  <a:pt x="10400413" y="248631"/>
                </a:cubicBezTo>
                <a:lnTo>
                  <a:pt x="10424137" y="243841"/>
                </a:lnTo>
                <a:lnTo>
                  <a:pt x="10400413" y="239051"/>
                </a:lnTo>
                <a:cubicBezTo>
                  <a:pt x="10378533" y="229797"/>
                  <a:pt x="10363181" y="208132"/>
                  <a:pt x="10363181" y="182882"/>
                </a:cubicBezTo>
                <a:cubicBezTo>
                  <a:pt x="10363181" y="149215"/>
                  <a:pt x="10390474" y="121922"/>
                  <a:pt x="10424141" y="121922"/>
                </a:cubicBezTo>
                <a:close/>
                <a:moveTo>
                  <a:pt x="12131021" y="121920"/>
                </a:moveTo>
                <a:cubicBezTo>
                  <a:pt x="12164688" y="121920"/>
                  <a:pt x="12191981" y="149213"/>
                  <a:pt x="12191981" y="182880"/>
                </a:cubicBezTo>
                <a:cubicBezTo>
                  <a:pt x="12191981" y="216547"/>
                  <a:pt x="12164688" y="243840"/>
                  <a:pt x="12131021" y="243840"/>
                </a:cubicBezTo>
                <a:cubicBezTo>
                  <a:pt x="12097354" y="243840"/>
                  <a:pt x="12070061" y="216547"/>
                  <a:pt x="12070061" y="182880"/>
                </a:cubicBezTo>
                <a:cubicBezTo>
                  <a:pt x="12070061" y="149213"/>
                  <a:pt x="12097354" y="121920"/>
                  <a:pt x="12131021" y="121920"/>
                </a:cubicBezTo>
                <a:close/>
                <a:moveTo>
                  <a:pt x="7193261" y="60969"/>
                </a:moveTo>
                <a:lnTo>
                  <a:pt x="7175407" y="104073"/>
                </a:lnTo>
                <a:cubicBezTo>
                  <a:pt x="7169891" y="109589"/>
                  <a:pt x="7163323" y="114053"/>
                  <a:pt x="7156030" y="117137"/>
                </a:cubicBezTo>
                <a:lnTo>
                  <a:pt x="7132311" y="121926"/>
                </a:lnTo>
                <a:lnTo>
                  <a:pt x="7156030" y="126715"/>
                </a:lnTo>
                <a:cubicBezTo>
                  <a:pt x="7166970" y="131342"/>
                  <a:pt x="7176278" y="139072"/>
                  <a:pt x="7182851" y="148801"/>
                </a:cubicBezTo>
                <a:lnTo>
                  <a:pt x="7193261" y="182883"/>
                </a:lnTo>
                <a:lnTo>
                  <a:pt x="7211116" y="139779"/>
                </a:lnTo>
                <a:cubicBezTo>
                  <a:pt x="7216631" y="134263"/>
                  <a:pt x="7223199" y="129799"/>
                  <a:pt x="7230492" y="126715"/>
                </a:cubicBezTo>
                <a:lnTo>
                  <a:pt x="7254211" y="121926"/>
                </a:lnTo>
                <a:lnTo>
                  <a:pt x="7230492" y="117137"/>
                </a:lnTo>
                <a:cubicBezTo>
                  <a:pt x="7223199" y="114052"/>
                  <a:pt x="7216631" y="109589"/>
                  <a:pt x="7211116" y="104073"/>
                </a:cubicBezTo>
                <a:close/>
                <a:moveTo>
                  <a:pt x="8168621" y="60969"/>
                </a:moveTo>
                <a:lnTo>
                  <a:pt x="8150767" y="104072"/>
                </a:lnTo>
                <a:cubicBezTo>
                  <a:pt x="8145251" y="109588"/>
                  <a:pt x="8138683" y="114052"/>
                  <a:pt x="8131390" y="117137"/>
                </a:cubicBezTo>
                <a:lnTo>
                  <a:pt x="8107671" y="121925"/>
                </a:lnTo>
                <a:lnTo>
                  <a:pt x="8131390" y="126714"/>
                </a:lnTo>
                <a:cubicBezTo>
                  <a:pt x="8142329" y="131341"/>
                  <a:pt x="8151638" y="139071"/>
                  <a:pt x="8158210" y="148800"/>
                </a:cubicBezTo>
                <a:lnTo>
                  <a:pt x="8168621" y="182882"/>
                </a:lnTo>
                <a:lnTo>
                  <a:pt x="8186476" y="139778"/>
                </a:lnTo>
                <a:cubicBezTo>
                  <a:pt x="8191991" y="134262"/>
                  <a:pt x="8198559" y="129799"/>
                  <a:pt x="8205853" y="126714"/>
                </a:cubicBezTo>
                <a:lnTo>
                  <a:pt x="8229571" y="121925"/>
                </a:lnTo>
                <a:lnTo>
                  <a:pt x="8205853" y="117136"/>
                </a:lnTo>
                <a:cubicBezTo>
                  <a:pt x="8198559" y="114052"/>
                  <a:pt x="8191992" y="109588"/>
                  <a:pt x="8186476" y="104072"/>
                </a:cubicBezTo>
                <a:close/>
                <a:moveTo>
                  <a:pt x="9387822" y="60967"/>
                </a:moveTo>
                <a:lnTo>
                  <a:pt x="9369967" y="104071"/>
                </a:lnTo>
                <a:cubicBezTo>
                  <a:pt x="9364452" y="109587"/>
                  <a:pt x="9357884" y="114051"/>
                  <a:pt x="9350591" y="117136"/>
                </a:cubicBezTo>
                <a:lnTo>
                  <a:pt x="9326870" y="121924"/>
                </a:lnTo>
                <a:lnTo>
                  <a:pt x="9350590" y="126713"/>
                </a:lnTo>
                <a:cubicBezTo>
                  <a:pt x="9361530" y="131340"/>
                  <a:pt x="9370838" y="139070"/>
                  <a:pt x="9377411" y="148800"/>
                </a:cubicBezTo>
                <a:lnTo>
                  <a:pt x="9387822" y="182881"/>
                </a:lnTo>
                <a:lnTo>
                  <a:pt x="9405676" y="139778"/>
                </a:lnTo>
                <a:cubicBezTo>
                  <a:pt x="9411192" y="134262"/>
                  <a:pt x="9417760" y="129798"/>
                  <a:pt x="9425053" y="126713"/>
                </a:cubicBezTo>
                <a:lnTo>
                  <a:pt x="9448773" y="121924"/>
                </a:lnTo>
                <a:lnTo>
                  <a:pt x="9425053" y="117135"/>
                </a:lnTo>
                <a:cubicBezTo>
                  <a:pt x="9417759" y="114051"/>
                  <a:pt x="9411191" y="109587"/>
                  <a:pt x="9405676" y="104071"/>
                </a:cubicBezTo>
                <a:close/>
                <a:moveTo>
                  <a:pt x="10241262" y="60967"/>
                </a:moveTo>
                <a:lnTo>
                  <a:pt x="10223407" y="104071"/>
                </a:lnTo>
                <a:cubicBezTo>
                  <a:pt x="10217892" y="109586"/>
                  <a:pt x="10211324" y="114050"/>
                  <a:pt x="10204030" y="117135"/>
                </a:cubicBezTo>
                <a:lnTo>
                  <a:pt x="10180310" y="121924"/>
                </a:lnTo>
                <a:lnTo>
                  <a:pt x="10204030" y="126713"/>
                </a:lnTo>
                <a:cubicBezTo>
                  <a:pt x="10214970" y="131340"/>
                  <a:pt x="10224278" y="139070"/>
                  <a:pt x="10230851" y="148799"/>
                </a:cubicBezTo>
                <a:lnTo>
                  <a:pt x="10241262" y="182881"/>
                </a:lnTo>
                <a:lnTo>
                  <a:pt x="10259116" y="139777"/>
                </a:lnTo>
                <a:cubicBezTo>
                  <a:pt x="10264632" y="134261"/>
                  <a:pt x="10271200" y="129797"/>
                  <a:pt x="10278493" y="126713"/>
                </a:cubicBezTo>
                <a:lnTo>
                  <a:pt x="10302213" y="121924"/>
                </a:lnTo>
                <a:lnTo>
                  <a:pt x="10278492" y="117135"/>
                </a:lnTo>
                <a:cubicBezTo>
                  <a:pt x="10271199" y="114050"/>
                  <a:pt x="10264631" y="109586"/>
                  <a:pt x="10259116" y="104071"/>
                </a:cubicBezTo>
                <a:close/>
                <a:moveTo>
                  <a:pt x="10728941" y="60966"/>
                </a:moveTo>
                <a:lnTo>
                  <a:pt x="10711087" y="104070"/>
                </a:lnTo>
                <a:cubicBezTo>
                  <a:pt x="10705571" y="109586"/>
                  <a:pt x="10699003" y="114050"/>
                  <a:pt x="10691710" y="117135"/>
                </a:cubicBezTo>
                <a:lnTo>
                  <a:pt x="10667990" y="121923"/>
                </a:lnTo>
                <a:lnTo>
                  <a:pt x="10691710" y="126712"/>
                </a:lnTo>
                <a:cubicBezTo>
                  <a:pt x="10702650" y="131339"/>
                  <a:pt x="10711958" y="139069"/>
                  <a:pt x="10718531" y="148799"/>
                </a:cubicBezTo>
                <a:lnTo>
                  <a:pt x="10728942" y="182880"/>
                </a:lnTo>
                <a:lnTo>
                  <a:pt x="10746796" y="139777"/>
                </a:lnTo>
                <a:cubicBezTo>
                  <a:pt x="10752312" y="134261"/>
                  <a:pt x="10758880" y="129797"/>
                  <a:pt x="10766173" y="126712"/>
                </a:cubicBezTo>
                <a:lnTo>
                  <a:pt x="10789893" y="121923"/>
                </a:lnTo>
                <a:lnTo>
                  <a:pt x="10766172" y="117134"/>
                </a:lnTo>
                <a:cubicBezTo>
                  <a:pt x="10758879" y="114050"/>
                  <a:pt x="10752311" y="109586"/>
                  <a:pt x="10746796" y="104070"/>
                </a:cubicBezTo>
                <a:close/>
                <a:moveTo>
                  <a:pt x="426721" y="10"/>
                </a:moveTo>
                <a:cubicBezTo>
                  <a:pt x="460387" y="10"/>
                  <a:pt x="487680" y="27303"/>
                  <a:pt x="487680" y="60970"/>
                </a:cubicBezTo>
                <a:cubicBezTo>
                  <a:pt x="487680" y="94637"/>
                  <a:pt x="460387" y="121930"/>
                  <a:pt x="426721" y="121930"/>
                </a:cubicBezTo>
                <a:cubicBezTo>
                  <a:pt x="409887" y="121930"/>
                  <a:pt x="394647" y="115107"/>
                  <a:pt x="383615" y="104076"/>
                </a:cubicBezTo>
                <a:lnTo>
                  <a:pt x="365761" y="60971"/>
                </a:lnTo>
                <a:lnTo>
                  <a:pt x="347906" y="104076"/>
                </a:lnTo>
                <a:cubicBezTo>
                  <a:pt x="342390" y="109591"/>
                  <a:pt x="335822" y="114055"/>
                  <a:pt x="328529" y="117140"/>
                </a:cubicBezTo>
                <a:lnTo>
                  <a:pt x="304801" y="121930"/>
                </a:lnTo>
                <a:lnTo>
                  <a:pt x="328529" y="126721"/>
                </a:lnTo>
                <a:cubicBezTo>
                  <a:pt x="350408" y="135975"/>
                  <a:pt x="365760" y="157640"/>
                  <a:pt x="365760" y="182890"/>
                </a:cubicBezTo>
                <a:cubicBezTo>
                  <a:pt x="365760" y="208140"/>
                  <a:pt x="350408" y="229805"/>
                  <a:pt x="328529" y="239060"/>
                </a:cubicBezTo>
                <a:lnTo>
                  <a:pt x="304801" y="243850"/>
                </a:lnTo>
                <a:lnTo>
                  <a:pt x="328528" y="248640"/>
                </a:lnTo>
                <a:cubicBezTo>
                  <a:pt x="350407" y="257895"/>
                  <a:pt x="365760" y="279559"/>
                  <a:pt x="365760" y="304810"/>
                </a:cubicBezTo>
                <a:cubicBezTo>
                  <a:pt x="365760" y="338477"/>
                  <a:pt x="338467" y="365770"/>
                  <a:pt x="304800" y="365770"/>
                </a:cubicBezTo>
                <a:cubicBezTo>
                  <a:pt x="287966" y="365770"/>
                  <a:pt x="272726" y="358946"/>
                  <a:pt x="261695" y="347915"/>
                </a:cubicBezTo>
                <a:lnTo>
                  <a:pt x="243840" y="304810"/>
                </a:lnTo>
                <a:lnTo>
                  <a:pt x="225985" y="347915"/>
                </a:lnTo>
                <a:cubicBezTo>
                  <a:pt x="220469" y="353431"/>
                  <a:pt x="213901" y="357894"/>
                  <a:pt x="206608" y="360979"/>
                </a:cubicBezTo>
                <a:lnTo>
                  <a:pt x="182880" y="365770"/>
                </a:lnTo>
                <a:lnTo>
                  <a:pt x="206608" y="370560"/>
                </a:lnTo>
                <a:cubicBezTo>
                  <a:pt x="228487" y="379815"/>
                  <a:pt x="243840" y="401479"/>
                  <a:pt x="243840" y="426730"/>
                </a:cubicBezTo>
                <a:cubicBezTo>
                  <a:pt x="243840" y="460397"/>
                  <a:pt x="216547" y="487689"/>
                  <a:pt x="182880" y="487689"/>
                </a:cubicBezTo>
                <a:cubicBezTo>
                  <a:pt x="149213" y="487689"/>
                  <a:pt x="121920" y="460397"/>
                  <a:pt x="121920" y="426730"/>
                </a:cubicBezTo>
                <a:cubicBezTo>
                  <a:pt x="121920" y="401479"/>
                  <a:pt x="137272" y="379815"/>
                  <a:pt x="159152" y="370560"/>
                </a:cubicBezTo>
                <a:lnTo>
                  <a:pt x="182879" y="365770"/>
                </a:lnTo>
                <a:lnTo>
                  <a:pt x="159152" y="360979"/>
                </a:lnTo>
                <a:cubicBezTo>
                  <a:pt x="151859" y="357894"/>
                  <a:pt x="145291" y="353431"/>
                  <a:pt x="139775" y="347915"/>
                </a:cubicBezTo>
                <a:lnTo>
                  <a:pt x="121920" y="304810"/>
                </a:lnTo>
                <a:lnTo>
                  <a:pt x="104066" y="347915"/>
                </a:lnTo>
                <a:cubicBezTo>
                  <a:pt x="98550" y="353431"/>
                  <a:pt x="91982" y="357895"/>
                  <a:pt x="84689" y="360979"/>
                </a:cubicBezTo>
                <a:lnTo>
                  <a:pt x="60961" y="365770"/>
                </a:lnTo>
                <a:lnTo>
                  <a:pt x="84688" y="370560"/>
                </a:lnTo>
                <a:cubicBezTo>
                  <a:pt x="106567" y="379814"/>
                  <a:pt x="121919" y="401479"/>
                  <a:pt x="121919" y="426729"/>
                </a:cubicBezTo>
                <a:cubicBezTo>
                  <a:pt x="121919" y="460396"/>
                  <a:pt x="94627" y="487689"/>
                  <a:pt x="60959" y="487689"/>
                </a:cubicBezTo>
                <a:cubicBezTo>
                  <a:pt x="27293" y="487689"/>
                  <a:pt x="0" y="460396"/>
                  <a:pt x="0" y="426729"/>
                </a:cubicBezTo>
                <a:cubicBezTo>
                  <a:pt x="0" y="401479"/>
                  <a:pt x="15352" y="379814"/>
                  <a:pt x="37231" y="370560"/>
                </a:cubicBezTo>
                <a:lnTo>
                  <a:pt x="60959" y="365770"/>
                </a:lnTo>
                <a:lnTo>
                  <a:pt x="37232" y="360979"/>
                </a:lnTo>
                <a:cubicBezTo>
                  <a:pt x="15353" y="351725"/>
                  <a:pt x="1" y="330060"/>
                  <a:pt x="1" y="304810"/>
                </a:cubicBezTo>
                <a:cubicBezTo>
                  <a:pt x="1" y="279560"/>
                  <a:pt x="15353" y="257895"/>
                  <a:pt x="37232" y="248640"/>
                </a:cubicBezTo>
                <a:lnTo>
                  <a:pt x="60960" y="243850"/>
                </a:lnTo>
                <a:lnTo>
                  <a:pt x="37233" y="239060"/>
                </a:lnTo>
                <a:cubicBezTo>
                  <a:pt x="15353" y="229805"/>
                  <a:pt x="1" y="208140"/>
                  <a:pt x="1" y="182890"/>
                </a:cubicBezTo>
                <a:cubicBezTo>
                  <a:pt x="1" y="149223"/>
                  <a:pt x="27294" y="121930"/>
                  <a:pt x="60961" y="121930"/>
                </a:cubicBezTo>
                <a:cubicBezTo>
                  <a:pt x="94628" y="121930"/>
                  <a:pt x="121921" y="149223"/>
                  <a:pt x="121921" y="182890"/>
                </a:cubicBezTo>
                <a:cubicBezTo>
                  <a:pt x="121921" y="208140"/>
                  <a:pt x="106569" y="229805"/>
                  <a:pt x="84689" y="239060"/>
                </a:cubicBezTo>
                <a:lnTo>
                  <a:pt x="60961" y="243850"/>
                </a:lnTo>
                <a:lnTo>
                  <a:pt x="84689" y="248640"/>
                </a:lnTo>
                <a:cubicBezTo>
                  <a:pt x="95628" y="253268"/>
                  <a:pt x="104936" y="260997"/>
                  <a:pt x="111509" y="270727"/>
                </a:cubicBezTo>
                <a:lnTo>
                  <a:pt x="121920" y="304810"/>
                </a:lnTo>
                <a:lnTo>
                  <a:pt x="139775" y="261705"/>
                </a:lnTo>
                <a:cubicBezTo>
                  <a:pt x="150807" y="250673"/>
                  <a:pt x="166047" y="243850"/>
                  <a:pt x="182880" y="243850"/>
                </a:cubicBezTo>
                <a:cubicBezTo>
                  <a:pt x="199714" y="243850"/>
                  <a:pt x="214953" y="250673"/>
                  <a:pt x="225985" y="261705"/>
                </a:cubicBezTo>
                <a:lnTo>
                  <a:pt x="243840" y="304810"/>
                </a:lnTo>
                <a:lnTo>
                  <a:pt x="261695" y="261705"/>
                </a:lnTo>
                <a:cubicBezTo>
                  <a:pt x="267210" y="256189"/>
                  <a:pt x="273778" y="251725"/>
                  <a:pt x="281071" y="248640"/>
                </a:cubicBezTo>
                <a:lnTo>
                  <a:pt x="304799" y="243850"/>
                </a:lnTo>
                <a:lnTo>
                  <a:pt x="281072" y="239060"/>
                </a:lnTo>
                <a:cubicBezTo>
                  <a:pt x="259193" y="229805"/>
                  <a:pt x="243840" y="208140"/>
                  <a:pt x="243840" y="182890"/>
                </a:cubicBezTo>
                <a:cubicBezTo>
                  <a:pt x="243840" y="157640"/>
                  <a:pt x="259193" y="135975"/>
                  <a:pt x="281072" y="126721"/>
                </a:cubicBezTo>
                <a:lnTo>
                  <a:pt x="304800" y="121930"/>
                </a:lnTo>
                <a:lnTo>
                  <a:pt x="281073" y="117140"/>
                </a:lnTo>
                <a:cubicBezTo>
                  <a:pt x="273779" y="114055"/>
                  <a:pt x="267211" y="109591"/>
                  <a:pt x="261696" y="104076"/>
                </a:cubicBezTo>
                <a:lnTo>
                  <a:pt x="243841" y="60971"/>
                </a:lnTo>
                <a:lnTo>
                  <a:pt x="225986" y="104076"/>
                </a:lnTo>
                <a:cubicBezTo>
                  <a:pt x="214955" y="115107"/>
                  <a:pt x="199715" y="121931"/>
                  <a:pt x="182881" y="121931"/>
                </a:cubicBezTo>
                <a:cubicBezTo>
                  <a:pt x="149214" y="121931"/>
                  <a:pt x="121921" y="94638"/>
                  <a:pt x="121921" y="60971"/>
                </a:cubicBezTo>
                <a:cubicBezTo>
                  <a:pt x="121921" y="27304"/>
                  <a:pt x="149214" y="11"/>
                  <a:pt x="182881" y="11"/>
                </a:cubicBezTo>
                <a:cubicBezTo>
                  <a:pt x="199715" y="11"/>
                  <a:pt x="214955" y="6834"/>
                  <a:pt x="225986" y="17866"/>
                </a:cubicBezTo>
                <a:lnTo>
                  <a:pt x="243841" y="60970"/>
                </a:lnTo>
                <a:lnTo>
                  <a:pt x="261696" y="17865"/>
                </a:lnTo>
                <a:cubicBezTo>
                  <a:pt x="272727" y="6834"/>
                  <a:pt x="287967" y="11"/>
                  <a:pt x="304801" y="11"/>
                </a:cubicBezTo>
                <a:cubicBezTo>
                  <a:pt x="321634" y="11"/>
                  <a:pt x="336874" y="6834"/>
                  <a:pt x="347906" y="17865"/>
                </a:cubicBezTo>
                <a:lnTo>
                  <a:pt x="365761" y="60970"/>
                </a:lnTo>
                <a:lnTo>
                  <a:pt x="383615" y="17865"/>
                </a:lnTo>
                <a:cubicBezTo>
                  <a:pt x="394647" y="6834"/>
                  <a:pt x="409887" y="10"/>
                  <a:pt x="426721" y="10"/>
                </a:cubicBezTo>
                <a:close/>
                <a:moveTo>
                  <a:pt x="6644622" y="8"/>
                </a:moveTo>
                <a:cubicBezTo>
                  <a:pt x="6678289" y="8"/>
                  <a:pt x="6705582" y="27301"/>
                  <a:pt x="6705582" y="60968"/>
                </a:cubicBezTo>
                <a:cubicBezTo>
                  <a:pt x="6705582" y="94635"/>
                  <a:pt x="6678289" y="121928"/>
                  <a:pt x="6644622" y="121928"/>
                </a:cubicBezTo>
                <a:cubicBezTo>
                  <a:pt x="6610955" y="121928"/>
                  <a:pt x="6583662" y="94635"/>
                  <a:pt x="6583662" y="60968"/>
                </a:cubicBezTo>
                <a:cubicBezTo>
                  <a:pt x="6583662" y="27301"/>
                  <a:pt x="6610955" y="8"/>
                  <a:pt x="6644622" y="8"/>
                </a:cubicBezTo>
                <a:close/>
                <a:moveTo>
                  <a:pt x="6888461" y="8"/>
                </a:moveTo>
                <a:cubicBezTo>
                  <a:pt x="6922128" y="8"/>
                  <a:pt x="6949421" y="27301"/>
                  <a:pt x="6949421" y="60968"/>
                </a:cubicBezTo>
                <a:cubicBezTo>
                  <a:pt x="6949421" y="94635"/>
                  <a:pt x="6922128" y="121928"/>
                  <a:pt x="6888461" y="121928"/>
                </a:cubicBezTo>
                <a:cubicBezTo>
                  <a:pt x="6871627" y="121928"/>
                  <a:pt x="6856387" y="115105"/>
                  <a:pt x="6845356" y="104073"/>
                </a:cubicBezTo>
                <a:lnTo>
                  <a:pt x="6827502" y="60971"/>
                </a:lnTo>
                <a:lnTo>
                  <a:pt x="6809648" y="104073"/>
                </a:lnTo>
                <a:cubicBezTo>
                  <a:pt x="6798616" y="115105"/>
                  <a:pt x="6783376" y="121928"/>
                  <a:pt x="6766543" y="121928"/>
                </a:cubicBezTo>
                <a:cubicBezTo>
                  <a:pt x="6732876" y="121928"/>
                  <a:pt x="6705583" y="94635"/>
                  <a:pt x="6705583" y="60968"/>
                </a:cubicBezTo>
                <a:cubicBezTo>
                  <a:pt x="6705583" y="27301"/>
                  <a:pt x="6732876" y="8"/>
                  <a:pt x="6766543" y="8"/>
                </a:cubicBezTo>
                <a:cubicBezTo>
                  <a:pt x="6783376" y="8"/>
                  <a:pt x="6798616" y="6832"/>
                  <a:pt x="6809648" y="17863"/>
                </a:cubicBezTo>
                <a:lnTo>
                  <a:pt x="6827502" y="60966"/>
                </a:lnTo>
                <a:lnTo>
                  <a:pt x="6845356" y="17863"/>
                </a:lnTo>
                <a:cubicBezTo>
                  <a:pt x="6856387" y="6832"/>
                  <a:pt x="6871627" y="8"/>
                  <a:pt x="6888461" y="8"/>
                </a:cubicBezTo>
                <a:close/>
                <a:moveTo>
                  <a:pt x="7010381" y="8"/>
                </a:moveTo>
                <a:cubicBezTo>
                  <a:pt x="7044048" y="8"/>
                  <a:pt x="7071341" y="27301"/>
                  <a:pt x="7071341" y="60968"/>
                </a:cubicBezTo>
                <a:cubicBezTo>
                  <a:pt x="7071341" y="86218"/>
                  <a:pt x="7055989" y="107883"/>
                  <a:pt x="7034109" y="117137"/>
                </a:cubicBezTo>
                <a:lnTo>
                  <a:pt x="7010390" y="121926"/>
                </a:lnTo>
                <a:lnTo>
                  <a:pt x="7034109" y="126715"/>
                </a:lnTo>
                <a:cubicBezTo>
                  <a:pt x="7055989" y="135969"/>
                  <a:pt x="7071341" y="157634"/>
                  <a:pt x="7071341" y="182884"/>
                </a:cubicBezTo>
                <a:cubicBezTo>
                  <a:pt x="7071341" y="216551"/>
                  <a:pt x="7044048" y="243844"/>
                  <a:pt x="7010381" y="243844"/>
                </a:cubicBezTo>
                <a:cubicBezTo>
                  <a:pt x="6976714" y="243844"/>
                  <a:pt x="6949421" y="216551"/>
                  <a:pt x="6949421" y="182884"/>
                </a:cubicBezTo>
                <a:cubicBezTo>
                  <a:pt x="6949421" y="157634"/>
                  <a:pt x="6964773" y="135969"/>
                  <a:pt x="6986652" y="126715"/>
                </a:cubicBezTo>
                <a:lnTo>
                  <a:pt x="7010371" y="121926"/>
                </a:lnTo>
                <a:lnTo>
                  <a:pt x="6986652" y="117137"/>
                </a:lnTo>
                <a:cubicBezTo>
                  <a:pt x="6964773" y="107883"/>
                  <a:pt x="6949421" y="86218"/>
                  <a:pt x="6949421" y="60968"/>
                </a:cubicBezTo>
                <a:cubicBezTo>
                  <a:pt x="6949421" y="27301"/>
                  <a:pt x="6976714" y="8"/>
                  <a:pt x="7010381" y="8"/>
                </a:cubicBezTo>
                <a:close/>
                <a:moveTo>
                  <a:pt x="7254221" y="8"/>
                </a:moveTo>
                <a:cubicBezTo>
                  <a:pt x="7287888" y="8"/>
                  <a:pt x="7315181" y="27301"/>
                  <a:pt x="7315181" y="60968"/>
                </a:cubicBezTo>
                <a:cubicBezTo>
                  <a:pt x="7315181" y="86218"/>
                  <a:pt x="7299828" y="107883"/>
                  <a:pt x="7277949" y="117137"/>
                </a:cubicBezTo>
                <a:lnTo>
                  <a:pt x="7254230" y="121926"/>
                </a:lnTo>
                <a:lnTo>
                  <a:pt x="7277949" y="126715"/>
                </a:lnTo>
                <a:cubicBezTo>
                  <a:pt x="7299828" y="135969"/>
                  <a:pt x="7315181" y="157634"/>
                  <a:pt x="7315181" y="182884"/>
                </a:cubicBezTo>
                <a:cubicBezTo>
                  <a:pt x="7315181" y="208134"/>
                  <a:pt x="7299828" y="229799"/>
                  <a:pt x="7277949" y="239053"/>
                </a:cubicBezTo>
                <a:lnTo>
                  <a:pt x="7254227" y="243843"/>
                </a:lnTo>
                <a:lnTo>
                  <a:pt x="7277949" y="248632"/>
                </a:lnTo>
                <a:cubicBezTo>
                  <a:pt x="7299828" y="257886"/>
                  <a:pt x="7315181" y="279551"/>
                  <a:pt x="7315181" y="304801"/>
                </a:cubicBezTo>
                <a:cubicBezTo>
                  <a:pt x="7315181" y="338468"/>
                  <a:pt x="7287888" y="365761"/>
                  <a:pt x="7254221" y="365761"/>
                </a:cubicBezTo>
                <a:cubicBezTo>
                  <a:pt x="7220554" y="365761"/>
                  <a:pt x="7193261" y="338468"/>
                  <a:pt x="7193261" y="304801"/>
                </a:cubicBezTo>
                <a:cubicBezTo>
                  <a:pt x="7193261" y="279551"/>
                  <a:pt x="7208613" y="257886"/>
                  <a:pt x="7230492" y="248632"/>
                </a:cubicBezTo>
                <a:lnTo>
                  <a:pt x="7254214" y="243843"/>
                </a:lnTo>
                <a:lnTo>
                  <a:pt x="7230492" y="239053"/>
                </a:lnTo>
                <a:cubicBezTo>
                  <a:pt x="7223199" y="235969"/>
                  <a:pt x="7216631" y="231505"/>
                  <a:pt x="7211116" y="225989"/>
                </a:cubicBezTo>
                <a:lnTo>
                  <a:pt x="7193261" y="182885"/>
                </a:lnTo>
                <a:lnTo>
                  <a:pt x="7175407" y="225989"/>
                </a:lnTo>
                <a:cubicBezTo>
                  <a:pt x="7164375" y="237021"/>
                  <a:pt x="7149135" y="243844"/>
                  <a:pt x="7132302" y="243844"/>
                </a:cubicBezTo>
                <a:cubicBezTo>
                  <a:pt x="7098635" y="243844"/>
                  <a:pt x="7071342" y="216551"/>
                  <a:pt x="7071342" y="182884"/>
                </a:cubicBezTo>
                <a:cubicBezTo>
                  <a:pt x="7071342" y="157634"/>
                  <a:pt x="7086694" y="135969"/>
                  <a:pt x="7108574" y="126715"/>
                </a:cubicBezTo>
                <a:lnTo>
                  <a:pt x="7132292" y="121926"/>
                </a:lnTo>
                <a:lnTo>
                  <a:pt x="7108574" y="117137"/>
                </a:lnTo>
                <a:cubicBezTo>
                  <a:pt x="7086694" y="107883"/>
                  <a:pt x="7071342" y="86218"/>
                  <a:pt x="7071342" y="60968"/>
                </a:cubicBezTo>
                <a:cubicBezTo>
                  <a:pt x="7071342" y="27301"/>
                  <a:pt x="7098635" y="8"/>
                  <a:pt x="7132302" y="8"/>
                </a:cubicBezTo>
                <a:cubicBezTo>
                  <a:pt x="7149135" y="8"/>
                  <a:pt x="7164375" y="6831"/>
                  <a:pt x="7175407" y="17863"/>
                </a:cubicBezTo>
                <a:lnTo>
                  <a:pt x="7193261" y="60967"/>
                </a:lnTo>
                <a:lnTo>
                  <a:pt x="7211116" y="17863"/>
                </a:lnTo>
                <a:cubicBezTo>
                  <a:pt x="7222147" y="6831"/>
                  <a:pt x="7237387" y="8"/>
                  <a:pt x="7254221" y="8"/>
                </a:cubicBezTo>
                <a:close/>
                <a:moveTo>
                  <a:pt x="7376141" y="8"/>
                </a:moveTo>
                <a:cubicBezTo>
                  <a:pt x="7409808" y="8"/>
                  <a:pt x="7437101" y="27301"/>
                  <a:pt x="7437101" y="60968"/>
                </a:cubicBezTo>
                <a:cubicBezTo>
                  <a:pt x="7437101" y="86218"/>
                  <a:pt x="7421748" y="107883"/>
                  <a:pt x="7399869" y="117137"/>
                </a:cubicBezTo>
                <a:lnTo>
                  <a:pt x="7376150" y="121926"/>
                </a:lnTo>
                <a:lnTo>
                  <a:pt x="7399869" y="126714"/>
                </a:lnTo>
                <a:cubicBezTo>
                  <a:pt x="7421748" y="135969"/>
                  <a:pt x="7437101" y="157634"/>
                  <a:pt x="7437101" y="182884"/>
                </a:cubicBezTo>
                <a:cubicBezTo>
                  <a:pt x="7437101" y="208134"/>
                  <a:pt x="7421748" y="229799"/>
                  <a:pt x="7399869" y="239053"/>
                </a:cubicBezTo>
                <a:lnTo>
                  <a:pt x="7376147" y="243843"/>
                </a:lnTo>
                <a:lnTo>
                  <a:pt x="7399869" y="248632"/>
                </a:lnTo>
                <a:cubicBezTo>
                  <a:pt x="7421748" y="257886"/>
                  <a:pt x="7437101" y="279551"/>
                  <a:pt x="7437101" y="304801"/>
                </a:cubicBezTo>
                <a:cubicBezTo>
                  <a:pt x="7437101" y="338468"/>
                  <a:pt x="7409808" y="365761"/>
                  <a:pt x="7376141" y="365761"/>
                </a:cubicBezTo>
                <a:cubicBezTo>
                  <a:pt x="7342474" y="365761"/>
                  <a:pt x="7315181" y="338468"/>
                  <a:pt x="7315181" y="304801"/>
                </a:cubicBezTo>
                <a:cubicBezTo>
                  <a:pt x="7315181" y="279551"/>
                  <a:pt x="7330533" y="257886"/>
                  <a:pt x="7352412" y="248632"/>
                </a:cubicBezTo>
                <a:lnTo>
                  <a:pt x="7376134" y="243843"/>
                </a:lnTo>
                <a:lnTo>
                  <a:pt x="7352412" y="239053"/>
                </a:lnTo>
                <a:cubicBezTo>
                  <a:pt x="7330533" y="229799"/>
                  <a:pt x="7315181" y="208134"/>
                  <a:pt x="7315181" y="182884"/>
                </a:cubicBezTo>
                <a:cubicBezTo>
                  <a:pt x="7315181" y="157634"/>
                  <a:pt x="7330533" y="135969"/>
                  <a:pt x="7352412" y="126714"/>
                </a:cubicBezTo>
                <a:lnTo>
                  <a:pt x="7376131" y="121926"/>
                </a:lnTo>
                <a:lnTo>
                  <a:pt x="7352412" y="117137"/>
                </a:lnTo>
                <a:cubicBezTo>
                  <a:pt x="7330533" y="107883"/>
                  <a:pt x="7315181" y="86218"/>
                  <a:pt x="7315181" y="60968"/>
                </a:cubicBezTo>
                <a:cubicBezTo>
                  <a:pt x="7315181" y="27301"/>
                  <a:pt x="7342474" y="8"/>
                  <a:pt x="7376141" y="8"/>
                </a:cubicBezTo>
                <a:close/>
                <a:moveTo>
                  <a:pt x="7498061" y="8"/>
                </a:moveTo>
                <a:cubicBezTo>
                  <a:pt x="7531728" y="8"/>
                  <a:pt x="7559021" y="27301"/>
                  <a:pt x="7559021" y="60968"/>
                </a:cubicBezTo>
                <a:cubicBezTo>
                  <a:pt x="7559021" y="86218"/>
                  <a:pt x="7543668" y="107883"/>
                  <a:pt x="7521789" y="117137"/>
                </a:cubicBezTo>
                <a:lnTo>
                  <a:pt x="7498070" y="121926"/>
                </a:lnTo>
                <a:lnTo>
                  <a:pt x="7521789" y="126714"/>
                </a:lnTo>
                <a:cubicBezTo>
                  <a:pt x="7543668" y="135969"/>
                  <a:pt x="7559021" y="157634"/>
                  <a:pt x="7559021" y="182884"/>
                </a:cubicBezTo>
                <a:cubicBezTo>
                  <a:pt x="7559021" y="216551"/>
                  <a:pt x="7531728" y="243844"/>
                  <a:pt x="7498061" y="243844"/>
                </a:cubicBezTo>
                <a:cubicBezTo>
                  <a:pt x="7464394" y="243844"/>
                  <a:pt x="7437101" y="216551"/>
                  <a:pt x="7437101" y="182884"/>
                </a:cubicBezTo>
                <a:cubicBezTo>
                  <a:pt x="7437101" y="157634"/>
                  <a:pt x="7452453" y="135969"/>
                  <a:pt x="7474333" y="126714"/>
                </a:cubicBezTo>
                <a:lnTo>
                  <a:pt x="7498051" y="121926"/>
                </a:lnTo>
                <a:lnTo>
                  <a:pt x="7474333" y="117137"/>
                </a:lnTo>
                <a:cubicBezTo>
                  <a:pt x="7452453" y="107883"/>
                  <a:pt x="7437101" y="86218"/>
                  <a:pt x="7437101" y="60968"/>
                </a:cubicBezTo>
                <a:cubicBezTo>
                  <a:pt x="7437101" y="27301"/>
                  <a:pt x="7464394" y="8"/>
                  <a:pt x="7498061" y="8"/>
                </a:cubicBezTo>
                <a:close/>
                <a:moveTo>
                  <a:pt x="7741901" y="8"/>
                </a:moveTo>
                <a:cubicBezTo>
                  <a:pt x="7775568" y="8"/>
                  <a:pt x="7802861" y="27301"/>
                  <a:pt x="7802861" y="60968"/>
                </a:cubicBezTo>
                <a:cubicBezTo>
                  <a:pt x="7802861" y="86218"/>
                  <a:pt x="7787508" y="107883"/>
                  <a:pt x="7765629" y="117137"/>
                </a:cubicBezTo>
                <a:lnTo>
                  <a:pt x="7741910" y="121926"/>
                </a:lnTo>
                <a:lnTo>
                  <a:pt x="7765629" y="126714"/>
                </a:lnTo>
                <a:cubicBezTo>
                  <a:pt x="7787508" y="135968"/>
                  <a:pt x="7802861" y="157633"/>
                  <a:pt x="7802861" y="182884"/>
                </a:cubicBezTo>
                <a:cubicBezTo>
                  <a:pt x="7802861" y="216551"/>
                  <a:pt x="7775568" y="243843"/>
                  <a:pt x="7741901" y="243843"/>
                </a:cubicBezTo>
                <a:cubicBezTo>
                  <a:pt x="7725067" y="243843"/>
                  <a:pt x="7709827" y="237020"/>
                  <a:pt x="7698795" y="225989"/>
                </a:cubicBezTo>
                <a:lnTo>
                  <a:pt x="7680941" y="182885"/>
                </a:lnTo>
                <a:lnTo>
                  <a:pt x="7663087" y="225989"/>
                </a:lnTo>
                <a:cubicBezTo>
                  <a:pt x="7657571" y="231505"/>
                  <a:pt x="7651003" y="235968"/>
                  <a:pt x="7643710" y="239053"/>
                </a:cubicBezTo>
                <a:lnTo>
                  <a:pt x="7619988" y="243842"/>
                </a:lnTo>
                <a:lnTo>
                  <a:pt x="7643710" y="248632"/>
                </a:lnTo>
                <a:cubicBezTo>
                  <a:pt x="7665589" y="257886"/>
                  <a:pt x="7680942" y="279551"/>
                  <a:pt x="7680942" y="304801"/>
                </a:cubicBezTo>
                <a:cubicBezTo>
                  <a:pt x="7680942" y="330051"/>
                  <a:pt x="7665589" y="351716"/>
                  <a:pt x="7643710" y="360970"/>
                </a:cubicBezTo>
                <a:lnTo>
                  <a:pt x="7619984" y="365761"/>
                </a:lnTo>
                <a:lnTo>
                  <a:pt x="7643710" y="370551"/>
                </a:lnTo>
                <a:cubicBezTo>
                  <a:pt x="7654650" y="375178"/>
                  <a:pt x="7663958" y="382908"/>
                  <a:pt x="7670531" y="392637"/>
                </a:cubicBezTo>
                <a:lnTo>
                  <a:pt x="7680941" y="426719"/>
                </a:lnTo>
                <a:lnTo>
                  <a:pt x="7698796" y="383615"/>
                </a:lnTo>
                <a:cubicBezTo>
                  <a:pt x="7709827" y="372583"/>
                  <a:pt x="7725067" y="365760"/>
                  <a:pt x="7741901" y="365760"/>
                </a:cubicBezTo>
                <a:cubicBezTo>
                  <a:pt x="7775568" y="365760"/>
                  <a:pt x="7802861" y="393053"/>
                  <a:pt x="7802861" y="426720"/>
                </a:cubicBezTo>
                <a:cubicBezTo>
                  <a:pt x="7802861" y="460387"/>
                  <a:pt x="7775568" y="487680"/>
                  <a:pt x="7741901" y="487680"/>
                </a:cubicBezTo>
                <a:cubicBezTo>
                  <a:pt x="7725067" y="487680"/>
                  <a:pt x="7709827" y="480857"/>
                  <a:pt x="7698796" y="469825"/>
                </a:cubicBezTo>
                <a:lnTo>
                  <a:pt x="7680941" y="426721"/>
                </a:lnTo>
                <a:lnTo>
                  <a:pt x="7663087" y="469825"/>
                </a:lnTo>
                <a:cubicBezTo>
                  <a:pt x="7652055" y="480857"/>
                  <a:pt x="7636815" y="487680"/>
                  <a:pt x="7619982" y="487680"/>
                </a:cubicBezTo>
                <a:cubicBezTo>
                  <a:pt x="7586315" y="487680"/>
                  <a:pt x="7559022" y="460387"/>
                  <a:pt x="7559022" y="426720"/>
                </a:cubicBezTo>
                <a:cubicBezTo>
                  <a:pt x="7559022" y="401470"/>
                  <a:pt x="7574374" y="379805"/>
                  <a:pt x="7596253" y="370551"/>
                </a:cubicBezTo>
                <a:lnTo>
                  <a:pt x="7619980" y="365761"/>
                </a:lnTo>
                <a:lnTo>
                  <a:pt x="7596253" y="360970"/>
                </a:lnTo>
                <a:cubicBezTo>
                  <a:pt x="7574374" y="351716"/>
                  <a:pt x="7559022" y="330051"/>
                  <a:pt x="7559022" y="304801"/>
                </a:cubicBezTo>
                <a:cubicBezTo>
                  <a:pt x="7559022" y="279551"/>
                  <a:pt x="7574374" y="257886"/>
                  <a:pt x="7596253" y="248632"/>
                </a:cubicBezTo>
                <a:lnTo>
                  <a:pt x="7619975" y="243842"/>
                </a:lnTo>
                <a:lnTo>
                  <a:pt x="7596253" y="239053"/>
                </a:lnTo>
                <a:cubicBezTo>
                  <a:pt x="7574374" y="229799"/>
                  <a:pt x="7559022" y="208134"/>
                  <a:pt x="7559022" y="182884"/>
                </a:cubicBezTo>
                <a:cubicBezTo>
                  <a:pt x="7559022" y="149217"/>
                  <a:pt x="7586315" y="121924"/>
                  <a:pt x="7619982" y="121924"/>
                </a:cubicBezTo>
                <a:cubicBezTo>
                  <a:pt x="7636815" y="121924"/>
                  <a:pt x="7652055" y="128747"/>
                  <a:pt x="7663087" y="139779"/>
                </a:cubicBezTo>
                <a:lnTo>
                  <a:pt x="7680941" y="182882"/>
                </a:lnTo>
                <a:lnTo>
                  <a:pt x="7698795" y="139779"/>
                </a:lnTo>
                <a:cubicBezTo>
                  <a:pt x="7704311" y="134263"/>
                  <a:pt x="7710879" y="129799"/>
                  <a:pt x="7718172" y="126714"/>
                </a:cubicBezTo>
                <a:lnTo>
                  <a:pt x="7741891" y="121926"/>
                </a:lnTo>
                <a:lnTo>
                  <a:pt x="7718172" y="117137"/>
                </a:lnTo>
                <a:cubicBezTo>
                  <a:pt x="7696293" y="107883"/>
                  <a:pt x="7680941" y="86218"/>
                  <a:pt x="7680941" y="60968"/>
                </a:cubicBezTo>
                <a:cubicBezTo>
                  <a:pt x="7680941" y="27301"/>
                  <a:pt x="7708234" y="8"/>
                  <a:pt x="7741901" y="8"/>
                </a:cubicBezTo>
                <a:close/>
                <a:moveTo>
                  <a:pt x="7863821" y="8"/>
                </a:moveTo>
                <a:cubicBezTo>
                  <a:pt x="7897488" y="8"/>
                  <a:pt x="7924781" y="27300"/>
                  <a:pt x="7924781" y="60967"/>
                </a:cubicBezTo>
                <a:cubicBezTo>
                  <a:pt x="7924781" y="86218"/>
                  <a:pt x="7909428" y="107882"/>
                  <a:pt x="7887549" y="117137"/>
                </a:cubicBezTo>
                <a:lnTo>
                  <a:pt x="7863830" y="121925"/>
                </a:lnTo>
                <a:lnTo>
                  <a:pt x="7887549" y="126714"/>
                </a:lnTo>
                <a:cubicBezTo>
                  <a:pt x="7909428" y="135968"/>
                  <a:pt x="7924781" y="157633"/>
                  <a:pt x="7924781" y="182883"/>
                </a:cubicBezTo>
                <a:cubicBezTo>
                  <a:pt x="7924781" y="208134"/>
                  <a:pt x="7909428" y="229799"/>
                  <a:pt x="7887549" y="239053"/>
                </a:cubicBezTo>
                <a:lnTo>
                  <a:pt x="7863827" y="243842"/>
                </a:lnTo>
                <a:lnTo>
                  <a:pt x="7887549" y="248631"/>
                </a:lnTo>
                <a:cubicBezTo>
                  <a:pt x="7909428" y="257886"/>
                  <a:pt x="7924781" y="279551"/>
                  <a:pt x="7924781" y="304801"/>
                </a:cubicBezTo>
                <a:cubicBezTo>
                  <a:pt x="7924781" y="338468"/>
                  <a:pt x="7897488" y="365761"/>
                  <a:pt x="7863821" y="365761"/>
                </a:cubicBezTo>
                <a:cubicBezTo>
                  <a:pt x="7830154" y="365761"/>
                  <a:pt x="7802861" y="338468"/>
                  <a:pt x="7802861" y="304801"/>
                </a:cubicBezTo>
                <a:cubicBezTo>
                  <a:pt x="7802861" y="279551"/>
                  <a:pt x="7818213" y="257886"/>
                  <a:pt x="7840092" y="248631"/>
                </a:cubicBezTo>
                <a:lnTo>
                  <a:pt x="7863815" y="243842"/>
                </a:lnTo>
                <a:lnTo>
                  <a:pt x="7840092" y="239053"/>
                </a:lnTo>
                <a:cubicBezTo>
                  <a:pt x="7818213" y="229799"/>
                  <a:pt x="7802861" y="208134"/>
                  <a:pt x="7802861" y="182883"/>
                </a:cubicBezTo>
                <a:cubicBezTo>
                  <a:pt x="7802861" y="157633"/>
                  <a:pt x="7818213" y="135968"/>
                  <a:pt x="7840092" y="126714"/>
                </a:cubicBezTo>
                <a:lnTo>
                  <a:pt x="7863811" y="121925"/>
                </a:lnTo>
                <a:lnTo>
                  <a:pt x="7840092" y="117137"/>
                </a:lnTo>
                <a:cubicBezTo>
                  <a:pt x="7818213" y="107882"/>
                  <a:pt x="7802861" y="86218"/>
                  <a:pt x="7802861" y="60967"/>
                </a:cubicBezTo>
                <a:cubicBezTo>
                  <a:pt x="7802861" y="27300"/>
                  <a:pt x="7830154" y="8"/>
                  <a:pt x="7863821" y="8"/>
                </a:cubicBezTo>
                <a:close/>
                <a:moveTo>
                  <a:pt x="7985742" y="7"/>
                </a:moveTo>
                <a:cubicBezTo>
                  <a:pt x="8019409" y="7"/>
                  <a:pt x="8046702" y="27300"/>
                  <a:pt x="8046702" y="60967"/>
                </a:cubicBezTo>
                <a:cubicBezTo>
                  <a:pt x="8046702" y="94634"/>
                  <a:pt x="8019409" y="121927"/>
                  <a:pt x="7985742" y="121927"/>
                </a:cubicBezTo>
                <a:cubicBezTo>
                  <a:pt x="7952075" y="121927"/>
                  <a:pt x="7924782" y="94634"/>
                  <a:pt x="7924782" y="60967"/>
                </a:cubicBezTo>
                <a:cubicBezTo>
                  <a:pt x="7924782" y="27300"/>
                  <a:pt x="7952075" y="7"/>
                  <a:pt x="7985742" y="7"/>
                </a:cubicBezTo>
                <a:close/>
                <a:moveTo>
                  <a:pt x="8229581" y="7"/>
                </a:moveTo>
                <a:cubicBezTo>
                  <a:pt x="8263248" y="7"/>
                  <a:pt x="8290541" y="27300"/>
                  <a:pt x="8290541" y="60967"/>
                </a:cubicBezTo>
                <a:cubicBezTo>
                  <a:pt x="8290541" y="86217"/>
                  <a:pt x="8275188" y="107882"/>
                  <a:pt x="8253309" y="117136"/>
                </a:cubicBezTo>
                <a:lnTo>
                  <a:pt x="8229590" y="121925"/>
                </a:lnTo>
                <a:lnTo>
                  <a:pt x="8253309" y="126714"/>
                </a:lnTo>
                <a:cubicBezTo>
                  <a:pt x="8275188" y="135968"/>
                  <a:pt x="8290541" y="157633"/>
                  <a:pt x="8290541" y="182883"/>
                </a:cubicBezTo>
                <a:cubicBezTo>
                  <a:pt x="8290541" y="208134"/>
                  <a:pt x="8275188" y="229798"/>
                  <a:pt x="8253309" y="239053"/>
                </a:cubicBezTo>
                <a:lnTo>
                  <a:pt x="8229587" y="243842"/>
                </a:lnTo>
                <a:lnTo>
                  <a:pt x="8253309" y="248631"/>
                </a:lnTo>
                <a:cubicBezTo>
                  <a:pt x="8275188" y="257886"/>
                  <a:pt x="8290541" y="279551"/>
                  <a:pt x="8290541" y="304801"/>
                </a:cubicBezTo>
                <a:cubicBezTo>
                  <a:pt x="8290541" y="338468"/>
                  <a:pt x="8263248" y="365761"/>
                  <a:pt x="8229581" y="365761"/>
                </a:cubicBezTo>
                <a:cubicBezTo>
                  <a:pt x="8195914" y="365761"/>
                  <a:pt x="8168621" y="338468"/>
                  <a:pt x="8168621" y="304801"/>
                </a:cubicBezTo>
                <a:cubicBezTo>
                  <a:pt x="8168621" y="279551"/>
                  <a:pt x="8183973" y="257886"/>
                  <a:pt x="8205852" y="248631"/>
                </a:cubicBezTo>
                <a:lnTo>
                  <a:pt x="8229575" y="243842"/>
                </a:lnTo>
                <a:lnTo>
                  <a:pt x="8205853" y="239053"/>
                </a:lnTo>
                <a:cubicBezTo>
                  <a:pt x="8198559" y="235968"/>
                  <a:pt x="8191992" y="231504"/>
                  <a:pt x="8186476" y="225988"/>
                </a:cubicBezTo>
                <a:lnTo>
                  <a:pt x="8168621" y="182884"/>
                </a:lnTo>
                <a:lnTo>
                  <a:pt x="8150767" y="225989"/>
                </a:lnTo>
                <a:cubicBezTo>
                  <a:pt x="8139735" y="237020"/>
                  <a:pt x="8124495" y="243843"/>
                  <a:pt x="8107662" y="243843"/>
                </a:cubicBezTo>
                <a:cubicBezTo>
                  <a:pt x="8073995" y="243843"/>
                  <a:pt x="8046702" y="216550"/>
                  <a:pt x="8046702" y="182883"/>
                </a:cubicBezTo>
                <a:cubicBezTo>
                  <a:pt x="8046702" y="157633"/>
                  <a:pt x="8062054" y="135968"/>
                  <a:pt x="8083933" y="126714"/>
                </a:cubicBezTo>
                <a:lnTo>
                  <a:pt x="8107652" y="121925"/>
                </a:lnTo>
                <a:lnTo>
                  <a:pt x="8083933" y="117137"/>
                </a:lnTo>
                <a:cubicBezTo>
                  <a:pt x="8062054" y="107882"/>
                  <a:pt x="8046702" y="86217"/>
                  <a:pt x="8046702" y="60967"/>
                </a:cubicBezTo>
                <a:cubicBezTo>
                  <a:pt x="8046702" y="27300"/>
                  <a:pt x="8073995" y="7"/>
                  <a:pt x="8107662" y="7"/>
                </a:cubicBezTo>
                <a:cubicBezTo>
                  <a:pt x="8124495" y="7"/>
                  <a:pt x="8139735" y="6831"/>
                  <a:pt x="8150767" y="17862"/>
                </a:cubicBezTo>
                <a:lnTo>
                  <a:pt x="8168621" y="60966"/>
                </a:lnTo>
                <a:lnTo>
                  <a:pt x="8186476" y="17862"/>
                </a:lnTo>
                <a:cubicBezTo>
                  <a:pt x="8197507" y="6830"/>
                  <a:pt x="8212747" y="7"/>
                  <a:pt x="8229581" y="7"/>
                </a:cubicBezTo>
                <a:close/>
                <a:moveTo>
                  <a:pt x="8351501" y="7"/>
                </a:moveTo>
                <a:cubicBezTo>
                  <a:pt x="8385168" y="7"/>
                  <a:pt x="8412461" y="27300"/>
                  <a:pt x="8412461" y="60967"/>
                </a:cubicBezTo>
                <a:cubicBezTo>
                  <a:pt x="8412461" y="86217"/>
                  <a:pt x="8397109" y="107882"/>
                  <a:pt x="8375229" y="117136"/>
                </a:cubicBezTo>
                <a:lnTo>
                  <a:pt x="8351510" y="121925"/>
                </a:lnTo>
                <a:lnTo>
                  <a:pt x="8375229" y="126714"/>
                </a:lnTo>
                <a:cubicBezTo>
                  <a:pt x="8397109" y="135968"/>
                  <a:pt x="8412461" y="157633"/>
                  <a:pt x="8412461" y="182883"/>
                </a:cubicBezTo>
                <a:cubicBezTo>
                  <a:pt x="8412461" y="216550"/>
                  <a:pt x="8385168" y="243843"/>
                  <a:pt x="8351501" y="243843"/>
                </a:cubicBezTo>
                <a:cubicBezTo>
                  <a:pt x="8317834" y="243843"/>
                  <a:pt x="8290541" y="216550"/>
                  <a:pt x="8290541" y="182883"/>
                </a:cubicBezTo>
                <a:cubicBezTo>
                  <a:pt x="8290541" y="157633"/>
                  <a:pt x="8305893" y="135968"/>
                  <a:pt x="8327773" y="126714"/>
                </a:cubicBezTo>
                <a:lnTo>
                  <a:pt x="8351491" y="121925"/>
                </a:lnTo>
                <a:lnTo>
                  <a:pt x="8327773" y="117136"/>
                </a:lnTo>
                <a:cubicBezTo>
                  <a:pt x="8305893" y="107882"/>
                  <a:pt x="8290541" y="86217"/>
                  <a:pt x="8290541" y="60967"/>
                </a:cubicBezTo>
                <a:cubicBezTo>
                  <a:pt x="8290541" y="27300"/>
                  <a:pt x="8317834" y="7"/>
                  <a:pt x="8351501" y="7"/>
                </a:cubicBezTo>
                <a:close/>
                <a:moveTo>
                  <a:pt x="8595341" y="7"/>
                </a:moveTo>
                <a:cubicBezTo>
                  <a:pt x="8629008" y="7"/>
                  <a:pt x="8656301" y="27300"/>
                  <a:pt x="8656301" y="60967"/>
                </a:cubicBezTo>
                <a:cubicBezTo>
                  <a:pt x="8656301" y="94634"/>
                  <a:pt x="8629008" y="121927"/>
                  <a:pt x="8595341" y="121927"/>
                </a:cubicBezTo>
                <a:cubicBezTo>
                  <a:pt x="8578508" y="121927"/>
                  <a:pt x="8563268" y="115103"/>
                  <a:pt x="8552236" y="104072"/>
                </a:cubicBezTo>
                <a:lnTo>
                  <a:pt x="8534382" y="60968"/>
                </a:lnTo>
                <a:lnTo>
                  <a:pt x="8516527" y="104072"/>
                </a:lnTo>
                <a:cubicBezTo>
                  <a:pt x="8511011" y="109588"/>
                  <a:pt x="8504444" y="114052"/>
                  <a:pt x="8497151" y="117136"/>
                </a:cubicBezTo>
                <a:lnTo>
                  <a:pt x="8473431" y="121925"/>
                </a:lnTo>
                <a:lnTo>
                  <a:pt x="8497150" y="126714"/>
                </a:lnTo>
                <a:cubicBezTo>
                  <a:pt x="8519030" y="135968"/>
                  <a:pt x="8534382" y="157633"/>
                  <a:pt x="8534382" y="182883"/>
                </a:cubicBezTo>
                <a:cubicBezTo>
                  <a:pt x="8534382" y="216550"/>
                  <a:pt x="8507089" y="243843"/>
                  <a:pt x="8473422" y="243843"/>
                </a:cubicBezTo>
                <a:cubicBezTo>
                  <a:pt x="8439755" y="243843"/>
                  <a:pt x="8412462" y="216550"/>
                  <a:pt x="8412462" y="182883"/>
                </a:cubicBezTo>
                <a:cubicBezTo>
                  <a:pt x="8412462" y="157633"/>
                  <a:pt x="8427814" y="135968"/>
                  <a:pt x="8449694" y="126714"/>
                </a:cubicBezTo>
                <a:lnTo>
                  <a:pt x="8473413" y="121925"/>
                </a:lnTo>
                <a:lnTo>
                  <a:pt x="8449694" y="117136"/>
                </a:lnTo>
                <a:cubicBezTo>
                  <a:pt x="8427814" y="107882"/>
                  <a:pt x="8412462" y="86217"/>
                  <a:pt x="8412462" y="60967"/>
                </a:cubicBezTo>
                <a:cubicBezTo>
                  <a:pt x="8412462" y="27300"/>
                  <a:pt x="8439755" y="7"/>
                  <a:pt x="8473422" y="7"/>
                </a:cubicBezTo>
                <a:cubicBezTo>
                  <a:pt x="8490256" y="7"/>
                  <a:pt x="8505496" y="6830"/>
                  <a:pt x="8516527" y="17862"/>
                </a:cubicBezTo>
                <a:lnTo>
                  <a:pt x="8534382" y="60966"/>
                </a:lnTo>
                <a:lnTo>
                  <a:pt x="8552236" y="17862"/>
                </a:lnTo>
                <a:cubicBezTo>
                  <a:pt x="8563268" y="6830"/>
                  <a:pt x="8578508" y="7"/>
                  <a:pt x="8595341" y="7"/>
                </a:cubicBezTo>
                <a:close/>
                <a:moveTo>
                  <a:pt x="8717261" y="7"/>
                </a:moveTo>
                <a:cubicBezTo>
                  <a:pt x="8750928" y="7"/>
                  <a:pt x="8778221" y="27300"/>
                  <a:pt x="8778221" y="60967"/>
                </a:cubicBezTo>
                <a:cubicBezTo>
                  <a:pt x="8778221" y="86217"/>
                  <a:pt x="8762869" y="107882"/>
                  <a:pt x="8740989" y="117136"/>
                </a:cubicBezTo>
                <a:lnTo>
                  <a:pt x="8717270" y="121925"/>
                </a:lnTo>
                <a:lnTo>
                  <a:pt x="8740989" y="126714"/>
                </a:lnTo>
                <a:cubicBezTo>
                  <a:pt x="8762869" y="135968"/>
                  <a:pt x="8778221" y="157633"/>
                  <a:pt x="8778221" y="182883"/>
                </a:cubicBezTo>
                <a:cubicBezTo>
                  <a:pt x="8778221" y="216550"/>
                  <a:pt x="8750928" y="243843"/>
                  <a:pt x="8717261" y="243843"/>
                </a:cubicBezTo>
                <a:cubicBezTo>
                  <a:pt x="8683594" y="243843"/>
                  <a:pt x="8656301" y="216550"/>
                  <a:pt x="8656301" y="182883"/>
                </a:cubicBezTo>
                <a:cubicBezTo>
                  <a:pt x="8656301" y="157633"/>
                  <a:pt x="8671653" y="135968"/>
                  <a:pt x="8693533" y="126714"/>
                </a:cubicBezTo>
                <a:lnTo>
                  <a:pt x="8717252" y="121925"/>
                </a:lnTo>
                <a:lnTo>
                  <a:pt x="8693533" y="117136"/>
                </a:lnTo>
                <a:cubicBezTo>
                  <a:pt x="8671653" y="107882"/>
                  <a:pt x="8656301" y="86217"/>
                  <a:pt x="8656301" y="60967"/>
                </a:cubicBezTo>
                <a:cubicBezTo>
                  <a:pt x="8656301" y="27300"/>
                  <a:pt x="8683594" y="7"/>
                  <a:pt x="8717261" y="7"/>
                </a:cubicBezTo>
                <a:close/>
                <a:moveTo>
                  <a:pt x="8839182" y="7"/>
                </a:moveTo>
                <a:cubicBezTo>
                  <a:pt x="8872849" y="7"/>
                  <a:pt x="8900142" y="27300"/>
                  <a:pt x="8900142" y="60967"/>
                </a:cubicBezTo>
                <a:cubicBezTo>
                  <a:pt x="8900142" y="94634"/>
                  <a:pt x="8872849" y="121927"/>
                  <a:pt x="8839182" y="121927"/>
                </a:cubicBezTo>
                <a:cubicBezTo>
                  <a:pt x="8805515" y="121927"/>
                  <a:pt x="8778222" y="94634"/>
                  <a:pt x="8778222" y="60967"/>
                </a:cubicBezTo>
                <a:cubicBezTo>
                  <a:pt x="8778222" y="27300"/>
                  <a:pt x="8805515" y="7"/>
                  <a:pt x="8839182" y="7"/>
                </a:cubicBezTo>
                <a:close/>
                <a:moveTo>
                  <a:pt x="9083021" y="6"/>
                </a:moveTo>
                <a:cubicBezTo>
                  <a:pt x="9116688" y="6"/>
                  <a:pt x="9143981" y="27299"/>
                  <a:pt x="9143981" y="60966"/>
                </a:cubicBezTo>
                <a:cubicBezTo>
                  <a:pt x="9143981" y="94633"/>
                  <a:pt x="9116688" y="121926"/>
                  <a:pt x="9083021" y="121926"/>
                </a:cubicBezTo>
                <a:cubicBezTo>
                  <a:pt x="9066187" y="121926"/>
                  <a:pt x="9050948" y="115103"/>
                  <a:pt x="9039916" y="104072"/>
                </a:cubicBezTo>
                <a:lnTo>
                  <a:pt x="9022061" y="60968"/>
                </a:lnTo>
                <a:lnTo>
                  <a:pt x="9004207" y="104072"/>
                </a:lnTo>
                <a:cubicBezTo>
                  <a:pt x="8993175" y="115103"/>
                  <a:pt x="8977935" y="121926"/>
                  <a:pt x="8961102" y="121926"/>
                </a:cubicBezTo>
                <a:cubicBezTo>
                  <a:pt x="8927435" y="121926"/>
                  <a:pt x="8900142" y="94633"/>
                  <a:pt x="8900142" y="60967"/>
                </a:cubicBezTo>
                <a:cubicBezTo>
                  <a:pt x="8900142" y="27300"/>
                  <a:pt x="8927435" y="7"/>
                  <a:pt x="8961102" y="7"/>
                </a:cubicBezTo>
                <a:cubicBezTo>
                  <a:pt x="8977935" y="7"/>
                  <a:pt x="8993175" y="6830"/>
                  <a:pt x="9004207" y="17862"/>
                </a:cubicBezTo>
                <a:lnTo>
                  <a:pt x="9022061" y="60965"/>
                </a:lnTo>
                <a:lnTo>
                  <a:pt x="9039916" y="17861"/>
                </a:lnTo>
                <a:cubicBezTo>
                  <a:pt x="9050948" y="6830"/>
                  <a:pt x="9066187" y="6"/>
                  <a:pt x="9083021" y="6"/>
                </a:cubicBezTo>
                <a:close/>
                <a:moveTo>
                  <a:pt x="9204941" y="6"/>
                </a:moveTo>
                <a:cubicBezTo>
                  <a:pt x="9238608" y="6"/>
                  <a:pt x="9265901" y="27299"/>
                  <a:pt x="9265901" y="60966"/>
                </a:cubicBezTo>
                <a:cubicBezTo>
                  <a:pt x="9265901" y="86217"/>
                  <a:pt x="9250549" y="107881"/>
                  <a:pt x="9228669" y="117136"/>
                </a:cubicBezTo>
                <a:lnTo>
                  <a:pt x="9204949" y="121925"/>
                </a:lnTo>
                <a:lnTo>
                  <a:pt x="9228669" y="126713"/>
                </a:lnTo>
                <a:cubicBezTo>
                  <a:pt x="9250549" y="135968"/>
                  <a:pt x="9265901" y="157633"/>
                  <a:pt x="9265901" y="182883"/>
                </a:cubicBezTo>
                <a:cubicBezTo>
                  <a:pt x="9265901" y="216550"/>
                  <a:pt x="9238608" y="243843"/>
                  <a:pt x="9204941" y="243843"/>
                </a:cubicBezTo>
                <a:cubicBezTo>
                  <a:pt x="9171274" y="243843"/>
                  <a:pt x="9143981" y="216550"/>
                  <a:pt x="9143981" y="182883"/>
                </a:cubicBezTo>
                <a:cubicBezTo>
                  <a:pt x="9143981" y="157633"/>
                  <a:pt x="9159333" y="135968"/>
                  <a:pt x="9181213" y="126713"/>
                </a:cubicBezTo>
                <a:lnTo>
                  <a:pt x="9204933" y="121925"/>
                </a:lnTo>
                <a:lnTo>
                  <a:pt x="9181213" y="117136"/>
                </a:lnTo>
                <a:cubicBezTo>
                  <a:pt x="9159333" y="107881"/>
                  <a:pt x="9143981" y="86217"/>
                  <a:pt x="9143981" y="60966"/>
                </a:cubicBezTo>
                <a:cubicBezTo>
                  <a:pt x="9143981" y="27299"/>
                  <a:pt x="9171274" y="6"/>
                  <a:pt x="9204941" y="6"/>
                </a:cubicBezTo>
                <a:close/>
                <a:moveTo>
                  <a:pt x="9448781" y="6"/>
                </a:moveTo>
                <a:cubicBezTo>
                  <a:pt x="9482448" y="6"/>
                  <a:pt x="9509741" y="27299"/>
                  <a:pt x="9509741" y="60966"/>
                </a:cubicBezTo>
                <a:cubicBezTo>
                  <a:pt x="9509741" y="86216"/>
                  <a:pt x="9494389" y="107881"/>
                  <a:pt x="9472509" y="117135"/>
                </a:cubicBezTo>
                <a:lnTo>
                  <a:pt x="9448789" y="121924"/>
                </a:lnTo>
                <a:lnTo>
                  <a:pt x="9472509" y="126713"/>
                </a:lnTo>
                <a:cubicBezTo>
                  <a:pt x="9494389" y="135968"/>
                  <a:pt x="9509741" y="157632"/>
                  <a:pt x="9509741" y="182883"/>
                </a:cubicBezTo>
                <a:cubicBezTo>
                  <a:pt x="9509741" y="216550"/>
                  <a:pt x="9482448" y="243843"/>
                  <a:pt x="9448781" y="243843"/>
                </a:cubicBezTo>
                <a:cubicBezTo>
                  <a:pt x="9431947" y="243843"/>
                  <a:pt x="9416707" y="237019"/>
                  <a:pt x="9405676" y="225988"/>
                </a:cubicBezTo>
                <a:lnTo>
                  <a:pt x="9387821" y="182884"/>
                </a:lnTo>
                <a:lnTo>
                  <a:pt x="9369967" y="225988"/>
                </a:lnTo>
                <a:cubicBezTo>
                  <a:pt x="9358936" y="237019"/>
                  <a:pt x="9343695" y="243843"/>
                  <a:pt x="9326862" y="243843"/>
                </a:cubicBezTo>
                <a:cubicBezTo>
                  <a:pt x="9293195" y="243843"/>
                  <a:pt x="9265902" y="216550"/>
                  <a:pt x="9265902" y="182883"/>
                </a:cubicBezTo>
                <a:cubicBezTo>
                  <a:pt x="9265902" y="157632"/>
                  <a:pt x="9281254" y="135968"/>
                  <a:pt x="9303134" y="126713"/>
                </a:cubicBezTo>
                <a:lnTo>
                  <a:pt x="9326854" y="121924"/>
                </a:lnTo>
                <a:lnTo>
                  <a:pt x="9303134" y="117136"/>
                </a:lnTo>
                <a:cubicBezTo>
                  <a:pt x="9281254" y="107881"/>
                  <a:pt x="9265902" y="86216"/>
                  <a:pt x="9265902" y="60966"/>
                </a:cubicBezTo>
                <a:cubicBezTo>
                  <a:pt x="9265902" y="27299"/>
                  <a:pt x="9293195" y="6"/>
                  <a:pt x="9326862" y="6"/>
                </a:cubicBezTo>
                <a:cubicBezTo>
                  <a:pt x="9343696" y="6"/>
                  <a:pt x="9358936" y="6830"/>
                  <a:pt x="9369967" y="17861"/>
                </a:cubicBezTo>
                <a:lnTo>
                  <a:pt x="9387821" y="60965"/>
                </a:lnTo>
                <a:lnTo>
                  <a:pt x="9405676" y="17861"/>
                </a:lnTo>
                <a:cubicBezTo>
                  <a:pt x="9416707" y="6829"/>
                  <a:pt x="9431948" y="6"/>
                  <a:pt x="9448781" y="6"/>
                </a:cubicBezTo>
                <a:close/>
                <a:moveTo>
                  <a:pt x="9570701" y="6"/>
                </a:moveTo>
                <a:cubicBezTo>
                  <a:pt x="9604368" y="6"/>
                  <a:pt x="9631661" y="27299"/>
                  <a:pt x="9631661" y="60966"/>
                </a:cubicBezTo>
                <a:cubicBezTo>
                  <a:pt x="9631661" y="86216"/>
                  <a:pt x="9616309" y="107881"/>
                  <a:pt x="9594429" y="117135"/>
                </a:cubicBezTo>
                <a:lnTo>
                  <a:pt x="9570709" y="121924"/>
                </a:lnTo>
                <a:lnTo>
                  <a:pt x="9594429" y="126713"/>
                </a:lnTo>
                <a:cubicBezTo>
                  <a:pt x="9616309" y="135967"/>
                  <a:pt x="9631661" y="157632"/>
                  <a:pt x="9631661" y="182883"/>
                </a:cubicBezTo>
                <a:cubicBezTo>
                  <a:pt x="9631661" y="216550"/>
                  <a:pt x="9604368" y="243843"/>
                  <a:pt x="9570701" y="243843"/>
                </a:cubicBezTo>
                <a:cubicBezTo>
                  <a:pt x="9537034" y="243843"/>
                  <a:pt x="9509741" y="216550"/>
                  <a:pt x="9509741" y="182883"/>
                </a:cubicBezTo>
                <a:cubicBezTo>
                  <a:pt x="9509741" y="157632"/>
                  <a:pt x="9525093" y="135967"/>
                  <a:pt x="9546973" y="126713"/>
                </a:cubicBezTo>
                <a:lnTo>
                  <a:pt x="9570693" y="121924"/>
                </a:lnTo>
                <a:lnTo>
                  <a:pt x="9546973" y="117135"/>
                </a:lnTo>
                <a:cubicBezTo>
                  <a:pt x="9525093" y="107881"/>
                  <a:pt x="9509741" y="86216"/>
                  <a:pt x="9509741" y="60966"/>
                </a:cubicBezTo>
                <a:cubicBezTo>
                  <a:pt x="9509741" y="27299"/>
                  <a:pt x="9537034" y="6"/>
                  <a:pt x="9570701" y="6"/>
                </a:cubicBezTo>
                <a:close/>
                <a:moveTo>
                  <a:pt x="9692622" y="6"/>
                </a:moveTo>
                <a:cubicBezTo>
                  <a:pt x="9726289" y="6"/>
                  <a:pt x="9753582" y="27299"/>
                  <a:pt x="9753582" y="60966"/>
                </a:cubicBezTo>
                <a:cubicBezTo>
                  <a:pt x="9753582" y="86216"/>
                  <a:pt x="9738230" y="107881"/>
                  <a:pt x="9716350" y="117135"/>
                </a:cubicBezTo>
                <a:lnTo>
                  <a:pt x="9692630" y="121924"/>
                </a:lnTo>
                <a:lnTo>
                  <a:pt x="9716350" y="126713"/>
                </a:lnTo>
                <a:cubicBezTo>
                  <a:pt x="9738230" y="135967"/>
                  <a:pt x="9753582" y="157632"/>
                  <a:pt x="9753582" y="182882"/>
                </a:cubicBezTo>
                <a:cubicBezTo>
                  <a:pt x="9753582" y="216549"/>
                  <a:pt x="9726289" y="243843"/>
                  <a:pt x="9692622" y="243843"/>
                </a:cubicBezTo>
                <a:cubicBezTo>
                  <a:pt x="9658955" y="243843"/>
                  <a:pt x="9631662" y="216549"/>
                  <a:pt x="9631662" y="182882"/>
                </a:cubicBezTo>
                <a:cubicBezTo>
                  <a:pt x="9631662" y="157632"/>
                  <a:pt x="9647014" y="135967"/>
                  <a:pt x="9668894" y="126713"/>
                </a:cubicBezTo>
                <a:lnTo>
                  <a:pt x="9692614" y="121924"/>
                </a:lnTo>
                <a:lnTo>
                  <a:pt x="9668894" y="117135"/>
                </a:lnTo>
                <a:cubicBezTo>
                  <a:pt x="9647014" y="107881"/>
                  <a:pt x="9631662" y="86216"/>
                  <a:pt x="9631662" y="60966"/>
                </a:cubicBezTo>
                <a:cubicBezTo>
                  <a:pt x="9631662" y="27299"/>
                  <a:pt x="9658955" y="6"/>
                  <a:pt x="9692622" y="6"/>
                </a:cubicBezTo>
                <a:close/>
                <a:moveTo>
                  <a:pt x="9936461" y="6"/>
                </a:moveTo>
                <a:cubicBezTo>
                  <a:pt x="9970128" y="6"/>
                  <a:pt x="9997421" y="27299"/>
                  <a:pt x="9997421" y="60966"/>
                </a:cubicBezTo>
                <a:cubicBezTo>
                  <a:pt x="9997421" y="86216"/>
                  <a:pt x="9982069" y="107881"/>
                  <a:pt x="9960189" y="117135"/>
                </a:cubicBezTo>
                <a:lnTo>
                  <a:pt x="9936469" y="121924"/>
                </a:lnTo>
                <a:lnTo>
                  <a:pt x="9960189" y="126713"/>
                </a:lnTo>
                <a:cubicBezTo>
                  <a:pt x="9982069" y="135967"/>
                  <a:pt x="9997421" y="157632"/>
                  <a:pt x="9997421" y="182882"/>
                </a:cubicBezTo>
                <a:cubicBezTo>
                  <a:pt x="9997421" y="216549"/>
                  <a:pt x="9970128" y="243842"/>
                  <a:pt x="9936461" y="243842"/>
                </a:cubicBezTo>
                <a:cubicBezTo>
                  <a:pt x="9902794" y="243842"/>
                  <a:pt x="9875501" y="216549"/>
                  <a:pt x="9875501" y="182882"/>
                </a:cubicBezTo>
                <a:cubicBezTo>
                  <a:pt x="9875501" y="157632"/>
                  <a:pt x="9890853" y="135967"/>
                  <a:pt x="9912733" y="126713"/>
                </a:cubicBezTo>
                <a:lnTo>
                  <a:pt x="9936453" y="121924"/>
                </a:lnTo>
                <a:lnTo>
                  <a:pt x="9912733" y="117135"/>
                </a:lnTo>
                <a:cubicBezTo>
                  <a:pt x="9905440" y="114050"/>
                  <a:pt x="9898872" y="109587"/>
                  <a:pt x="9893356" y="104071"/>
                </a:cubicBezTo>
                <a:lnTo>
                  <a:pt x="9875502" y="60967"/>
                </a:lnTo>
                <a:lnTo>
                  <a:pt x="9857647" y="104071"/>
                </a:lnTo>
                <a:cubicBezTo>
                  <a:pt x="9846616" y="115102"/>
                  <a:pt x="9831376" y="121926"/>
                  <a:pt x="9814542" y="121926"/>
                </a:cubicBezTo>
                <a:cubicBezTo>
                  <a:pt x="9780875" y="121926"/>
                  <a:pt x="9753582" y="94633"/>
                  <a:pt x="9753582" y="60966"/>
                </a:cubicBezTo>
                <a:cubicBezTo>
                  <a:pt x="9753582" y="27299"/>
                  <a:pt x="9780875" y="6"/>
                  <a:pt x="9814542" y="6"/>
                </a:cubicBezTo>
                <a:cubicBezTo>
                  <a:pt x="9831376" y="6"/>
                  <a:pt x="9846616" y="6829"/>
                  <a:pt x="9857647" y="17861"/>
                </a:cubicBezTo>
                <a:lnTo>
                  <a:pt x="9875502" y="60965"/>
                </a:lnTo>
                <a:lnTo>
                  <a:pt x="9893356" y="17861"/>
                </a:lnTo>
                <a:cubicBezTo>
                  <a:pt x="9904388" y="6829"/>
                  <a:pt x="9919628" y="6"/>
                  <a:pt x="9936461" y="6"/>
                </a:cubicBezTo>
                <a:close/>
                <a:moveTo>
                  <a:pt x="10058381" y="6"/>
                </a:moveTo>
                <a:cubicBezTo>
                  <a:pt x="10092048" y="6"/>
                  <a:pt x="10119341" y="27299"/>
                  <a:pt x="10119341" y="60966"/>
                </a:cubicBezTo>
                <a:cubicBezTo>
                  <a:pt x="10119341" y="86216"/>
                  <a:pt x="10103989" y="107881"/>
                  <a:pt x="10082109" y="117135"/>
                </a:cubicBezTo>
                <a:lnTo>
                  <a:pt x="10058389" y="121924"/>
                </a:lnTo>
                <a:lnTo>
                  <a:pt x="10082109" y="126713"/>
                </a:lnTo>
                <a:cubicBezTo>
                  <a:pt x="10103989" y="135967"/>
                  <a:pt x="10119341" y="157632"/>
                  <a:pt x="10119341" y="182882"/>
                </a:cubicBezTo>
                <a:cubicBezTo>
                  <a:pt x="10119341" y="208132"/>
                  <a:pt x="10103989" y="229797"/>
                  <a:pt x="10082109" y="239052"/>
                </a:cubicBezTo>
                <a:lnTo>
                  <a:pt x="10058385" y="243841"/>
                </a:lnTo>
                <a:lnTo>
                  <a:pt x="10082109" y="248631"/>
                </a:lnTo>
                <a:cubicBezTo>
                  <a:pt x="10103989" y="257885"/>
                  <a:pt x="10119341" y="279550"/>
                  <a:pt x="10119341" y="304801"/>
                </a:cubicBezTo>
                <a:cubicBezTo>
                  <a:pt x="10119341" y="338468"/>
                  <a:pt x="10092048" y="365761"/>
                  <a:pt x="10058381" y="365761"/>
                </a:cubicBezTo>
                <a:cubicBezTo>
                  <a:pt x="10024714" y="365761"/>
                  <a:pt x="9997421" y="338468"/>
                  <a:pt x="9997421" y="304801"/>
                </a:cubicBezTo>
                <a:cubicBezTo>
                  <a:pt x="9997421" y="279550"/>
                  <a:pt x="10012773" y="257885"/>
                  <a:pt x="10034653" y="248631"/>
                </a:cubicBezTo>
                <a:lnTo>
                  <a:pt x="10058377" y="243841"/>
                </a:lnTo>
                <a:lnTo>
                  <a:pt x="10034653" y="239052"/>
                </a:lnTo>
                <a:cubicBezTo>
                  <a:pt x="10012773" y="229797"/>
                  <a:pt x="9997421" y="208132"/>
                  <a:pt x="9997421" y="182882"/>
                </a:cubicBezTo>
                <a:cubicBezTo>
                  <a:pt x="9997421" y="157632"/>
                  <a:pt x="10012773" y="135967"/>
                  <a:pt x="10034653" y="126713"/>
                </a:cubicBezTo>
                <a:lnTo>
                  <a:pt x="10058373" y="121924"/>
                </a:lnTo>
                <a:lnTo>
                  <a:pt x="10034653" y="117135"/>
                </a:lnTo>
                <a:cubicBezTo>
                  <a:pt x="10012773" y="107881"/>
                  <a:pt x="9997421" y="86216"/>
                  <a:pt x="9997421" y="60966"/>
                </a:cubicBezTo>
                <a:cubicBezTo>
                  <a:pt x="9997421" y="27299"/>
                  <a:pt x="10024714" y="6"/>
                  <a:pt x="10058381" y="6"/>
                </a:cubicBezTo>
                <a:close/>
                <a:moveTo>
                  <a:pt x="10302221" y="5"/>
                </a:moveTo>
                <a:cubicBezTo>
                  <a:pt x="10335888" y="5"/>
                  <a:pt x="10363181" y="27298"/>
                  <a:pt x="10363181" y="60965"/>
                </a:cubicBezTo>
                <a:cubicBezTo>
                  <a:pt x="10363181" y="86216"/>
                  <a:pt x="10347829" y="107880"/>
                  <a:pt x="10325949" y="117135"/>
                </a:cubicBezTo>
                <a:lnTo>
                  <a:pt x="10302229" y="121924"/>
                </a:lnTo>
                <a:lnTo>
                  <a:pt x="10325949" y="126713"/>
                </a:lnTo>
                <a:cubicBezTo>
                  <a:pt x="10347829" y="135967"/>
                  <a:pt x="10363181" y="157632"/>
                  <a:pt x="10363181" y="182882"/>
                </a:cubicBezTo>
                <a:cubicBezTo>
                  <a:pt x="10363181" y="216549"/>
                  <a:pt x="10335888" y="243842"/>
                  <a:pt x="10302221" y="243842"/>
                </a:cubicBezTo>
                <a:cubicBezTo>
                  <a:pt x="10285388" y="243842"/>
                  <a:pt x="10270148" y="237019"/>
                  <a:pt x="10259116" y="225987"/>
                </a:cubicBezTo>
                <a:lnTo>
                  <a:pt x="10241262" y="182883"/>
                </a:lnTo>
                <a:lnTo>
                  <a:pt x="10223407" y="225987"/>
                </a:lnTo>
                <a:cubicBezTo>
                  <a:pt x="10217892" y="231503"/>
                  <a:pt x="10211324" y="235967"/>
                  <a:pt x="10204031" y="239052"/>
                </a:cubicBezTo>
                <a:lnTo>
                  <a:pt x="10180306" y="243841"/>
                </a:lnTo>
                <a:lnTo>
                  <a:pt x="10204030" y="248631"/>
                </a:lnTo>
                <a:cubicBezTo>
                  <a:pt x="10225910" y="257885"/>
                  <a:pt x="10241262" y="279550"/>
                  <a:pt x="10241262" y="304801"/>
                </a:cubicBezTo>
                <a:cubicBezTo>
                  <a:pt x="10241262" y="338468"/>
                  <a:pt x="10213969" y="365761"/>
                  <a:pt x="10180302" y="365761"/>
                </a:cubicBezTo>
                <a:cubicBezTo>
                  <a:pt x="10146635" y="365761"/>
                  <a:pt x="10119342" y="338468"/>
                  <a:pt x="10119342" y="304801"/>
                </a:cubicBezTo>
                <a:cubicBezTo>
                  <a:pt x="10119342" y="279550"/>
                  <a:pt x="10134694" y="257885"/>
                  <a:pt x="10156574" y="248631"/>
                </a:cubicBezTo>
                <a:lnTo>
                  <a:pt x="10180298" y="243841"/>
                </a:lnTo>
                <a:lnTo>
                  <a:pt x="10156574" y="239052"/>
                </a:lnTo>
                <a:cubicBezTo>
                  <a:pt x="10134694" y="229797"/>
                  <a:pt x="10119342" y="208132"/>
                  <a:pt x="10119342" y="182882"/>
                </a:cubicBezTo>
                <a:cubicBezTo>
                  <a:pt x="10119342" y="157632"/>
                  <a:pt x="10134694" y="135967"/>
                  <a:pt x="10156574" y="126713"/>
                </a:cubicBezTo>
                <a:lnTo>
                  <a:pt x="10180294" y="121924"/>
                </a:lnTo>
                <a:lnTo>
                  <a:pt x="10156574" y="117135"/>
                </a:lnTo>
                <a:cubicBezTo>
                  <a:pt x="10134694" y="107881"/>
                  <a:pt x="10119342" y="86216"/>
                  <a:pt x="10119342" y="60966"/>
                </a:cubicBezTo>
                <a:cubicBezTo>
                  <a:pt x="10119342" y="27299"/>
                  <a:pt x="10146635" y="6"/>
                  <a:pt x="10180302" y="6"/>
                </a:cubicBezTo>
                <a:cubicBezTo>
                  <a:pt x="10197135" y="6"/>
                  <a:pt x="10212376" y="6829"/>
                  <a:pt x="10223407" y="17860"/>
                </a:cubicBezTo>
                <a:lnTo>
                  <a:pt x="10241261" y="60964"/>
                </a:lnTo>
                <a:lnTo>
                  <a:pt x="10259116" y="17860"/>
                </a:lnTo>
                <a:cubicBezTo>
                  <a:pt x="10270147" y="6829"/>
                  <a:pt x="10285387" y="5"/>
                  <a:pt x="10302221" y="5"/>
                </a:cubicBezTo>
                <a:close/>
                <a:moveTo>
                  <a:pt x="10546062" y="5"/>
                </a:moveTo>
                <a:cubicBezTo>
                  <a:pt x="10579729" y="5"/>
                  <a:pt x="10607022" y="27298"/>
                  <a:pt x="10607022" y="60965"/>
                </a:cubicBezTo>
                <a:cubicBezTo>
                  <a:pt x="10607022" y="86215"/>
                  <a:pt x="10591670" y="107880"/>
                  <a:pt x="10569790" y="117135"/>
                </a:cubicBezTo>
                <a:lnTo>
                  <a:pt x="10546070" y="121923"/>
                </a:lnTo>
                <a:lnTo>
                  <a:pt x="10569790" y="126712"/>
                </a:lnTo>
                <a:cubicBezTo>
                  <a:pt x="10591670" y="135967"/>
                  <a:pt x="10607022" y="157632"/>
                  <a:pt x="10607022" y="182882"/>
                </a:cubicBezTo>
                <a:cubicBezTo>
                  <a:pt x="10607022" y="208132"/>
                  <a:pt x="10591670" y="229797"/>
                  <a:pt x="10569790" y="239051"/>
                </a:cubicBezTo>
                <a:lnTo>
                  <a:pt x="10546066" y="243841"/>
                </a:lnTo>
                <a:lnTo>
                  <a:pt x="10569790" y="248631"/>
                </a:lnTo>
                <a:cubicBezTo>
                  <a:pt x="10591670" y="257885"/>
                  <a:pt x="10607022" y="279550"/>
                  <a:pt x="10607022" y="304800"/>
                </a:cubicBezTo>
                <a:cubicBezTo>
                  <a:pt x="10607022" y="338467"/>
                  <a:pt x="10579729" y="365760"/>
                  <a:pt x="10546062" y="365760"/>
                </a:cubicBezTo>
                <a:cubicBezTo>
                  <a:pt x="10512395" y="365760"/>
                  <a:pt x="10485102" y="338467"/>
                  <a:pt x="10485102" y="304800"/>
                </a:cubicBezTo>
                <a:cubicBezTo>
                  <a:pt x="10485102" y="279550"/>
                  <a:pt x="10500454" y="257885"/>
                  <a:pt x="10522334" y="248631"/>
                </a:cubicBezTo>
                <a:lnTo>
                  <a:pt x="10546058" y="243841"/>
                </a:lnTo>
                <a:lnTo>
                  <a:pt x="10522334" y="239051"/>
                </a:lnTo>
                <a:cubicBezTo>
                  <a:pt x="10500454" y="229797"/>
                  <a:pt x="10485102" y="208132"/>
                  <a:pt x="10485102" y="182882"/>
                </a:cubicBezTo>
                <a:cubicBezTo>
                  <a:pt x="10485102" y="157632"/>
                  <a:pt x="10500454" y="135967"/>
                  <a:pt x="10522334" y="126712"/>
                </a:cubicBezTo>
                <a:lnTo>
                  <a:pt x="10546054" y="121923"/>
                </a:lnTo>
                <a:lnTo>
                  <a:pt x="10522334" y="117135"/>
                </a:lnTo>
                <a:cubicBezTo>
                  <a:pt x="10500454" y="107880"/>
                  <a:pt x="10485102" y="86215"/>
                  <a:pt x="10485102" y="60965"/>
                </a:cubicBezTo>
                <a:cubicBezTo>
                  <a:pt x="10485102" y="27298"/>
                  <a:pt x="10512395" y="5"/>
                  <a:pt x="10546062" y="5"/>
                </a:cubicBezTo>
                <a:close/>
                <a:moveTo>
                  <a:pt x="10789901" y="5"/>
                </a:moveTo>
                <a:cubicBezTo>
                  <a:pt x="10823568" y="5"/>
                  <a:pt x="10850861" y="27298"/>
                  <a:pt x="10850861" y="60965"/>
                </a:cubicBezTo>
                <a:cubicBezTo>
                  <a:pt x="10850861" y="86215"/>
                  <a:pt x="10835509" y="107880"/>
                  <a:pt x="10813629" y="117134"/>
                </a:cubicBezTo>
                <a:lnTo>
                  <a:pt x="10789909" y="121923"/>
                </a:lnTo>
                <a:lnTo>
                  <a:pt x="10813629" y="126712"/>
                </a:lnTo>
                <a:cubicBezTo>
                  <a:pt x="10835509" y="135967"/>
                  <a:pt x="10850861" y="157631"/>
                  <a:pt x="10850861" y="182882"/>
                </a:cubicBezTo>
                <a:cubicBezTo>
                  <a:pt x="10850861" y="216549"/>
                  <a:pt x="10823568" y="243842"/>
                  <a:pt x="10789901" y="243842"/>
                </a:cubicBezTo>
                <a:cubicBezTo>
                  <a:pt x="10773067" y="243842"/>
                  <a:pt x="10757827" y="237018"/>
                  <a:pt x="10746796" y="225987"/>
                </a:cubicBezTo>
                <a:lnTo>
                  <a:pt x="10728942" y="182883"/>
                </a:lnTo>
                <a:lnTo>
                  <a:pt x="10711087" y="225987"/>
                </a:lnTo>
                <a:cubicBezTo>
                  <a:pt x="10700056" y="237019"/>
                  <a:pt x="10684816" y="243842"/>
                  <a:pt x="10667982" y="243842"/>
                </a:cubicBezTo>
                <a:cubicBezTo>
                  <a:pt x="10634315" y="243842"/>
                  <a:pt x="10607022" y="216549"/>
                  <a:pt x="10607022" y="182882"/>
                </a:cubicBezTo>
                <a:cubicBezTo>
                  <a:pt x="10607022" y="157631"/>
                  <a:pt x="10622374" y="135967"/>
                  <a:pt x="10644254" y="126712"/>
                </a:cubicBezTo>
                <a:lnTo>
                  <a:pt x="10667974" y="121923"/>
                </a:lnTo>
                <a:lnTo>
                  <a:pt x="10644254" y="117135"/>
                </a:lnTo>
                <a:cubicBezTo>
                  <a:pt x="10622374" y="107880"/>
                  <a:pt x="10607022" y="86215"/>
                  <a:pt x="10607022" y="60965"/>
                </a:cubicBezTo>
                <a:cubicBezTo>
                  <a:pt x="10607022" y="27298"/>
                  <a:pt x="10634315" y="5"/>
                  <a:pt x="10667982" y="5"/>
                </a:cubicBezTo>
                <a:cubicBezTo>
                  <a:pt x="10684815" y="5"/>
                  <a:pt x="10700055" y="6829"/>
                  <a:pt x="10711087" y="17860"/>
                </a:cubicBezTo>
                <a:lnTo>
                  <a:pt x="10728941" y="60964"/>
                </a:lnTo>
                <a:lnTo>
                  <a:pt x="10746796" y="17860"/>
                </a:lnTo>
                <a:cubicBezTo>
                  <a:pt x="10757827" y="6828"/>
                  <a:pt x="10773067" y="5"/>
                  <a:pt x="10789901" y="5"/>
                </a:cubicBezTo>
                <a:close/>
                <a:moveTo>
                  <a:pt x="10911821" y="5"/>
                </a:moveTo>
                <a:cubicBezTo>
                  <a:pt x="10945488" y="5"/>
                  <a:pt x="10972781" y="27298"/>
                  <a:pt x="10972781" y="60965"/>
                </a:cubicBezTo>
                <a:cubicBezTo>
                  <a:pt x="10972781" y="86215"/>
                  <a:pt x="10957429" y="107880"/>
                  <a:pt x="10935549" y="117134"/>
                </a:cubicBezTo>
                <a:lnTo>
                  <a:pt x="10911829" y="121923"/>
                </a:lnTo>
                <a:lnTo>
                  <a:pt x="10935549" y="126712"/>
                </a:lnTo>
                <a:cubicBezTo>
                  <a:pt x="10957429" y="135966"/>
                  <a:pt x="10972781" y="157631"/>
                  <a:pt x="10972781" y="182882"/>
                </a:cubicBezTo>
                <a:cubicBezTo>
                  <a:pt x="10972781" y="216549"/>
                  <a:pt x="10945488" y="243842"/>
                  <a:pt x="10911821" y="243842"/>
                </a:cubicBezTo>
                <a:cubicBezTo>
                  <a:pt x="10878154" y="243842"/>
                  <a:pt x="10850861" y="216549"/>
                  <a:pt x="10850861" y="182882"/>
                </a:cubicBezTo>
                <a:cubicBezTo>
                  <a:pt x="10850861" y="157631"/>
                  <a:pt x="10866213" y="135966"/>
                  <a:pt x="10888093" y="126712"/>
                </a:cubicBezTo>
                <a:lnTo>
                  <a:pt x="10911813" y="121923"/>
                </a:lnTo>
                <a:lnTo>
                  <a:pt x="10888093" y="117134"/>
                </a:lnTo>
                <a:cubicBezTo>
                  <a:pt x="10866213" y="107880"/>
                  <a:pt x="10850861" y="86215"/>
                  <a:pt x="10850861" y="60965"/>
                </a:cubicBezTo>
                <a:cubicBezTo>
                  <a:pt x="10850861" y="27298"/>
                  <a:pt x="10878154" y="5"/>
                  <a:pt x="10911821" y="5"/>
                </a:cubicBezTo>
                <a:close/>
                <a:moveTo>
                  <a:pt x="11033742" y="5"/>
                </a:moveTo>
                <a:cubicBezTo>
                  <a:pt x="11067409" y="5"/>
                  <a:pt x="11094702" y="27298"/>
                  <a:pt x="11094702" y="60965"/>
                </a:cubicBezTo>
                <a:cubicBezTo>
                  <a:pt x="11094702" y="86215"/>
                  <a:pt x="11079350" y="107880"/>
                  <a:pt x="11057470" y="117134"/>
                </a:cubicBezTo>
                <a:lnTo>
                  <a:pt x="11033750" y="121923"/>
                </a:lnTo>
                <a:lnTo>
                  <a:pt x="11057470" y="126712"/>
                </a:lnTo>
                <a:cubicBezTo>
                  <a:pt x="11079350" y="135966"/>
                  <a:pt x="11094702" y="157631"/>
                  <a:pt x="11094702" y="182881"/>
                </a:cubicBezTo>
                <a:cubicBezTo>
                  <a:pt x="11094702" y="216549"/>
                  <a:pt x="11067409" y="243841"/>
                  <a:pt x="11033742" y="243841"/>
                </a:cubicBezTo>
                <a:cubicBezTo>
                  <a:pt x="11000075" y="243841"/>
                  <a:pt x="10972782" y="216549"/>
                  <a:pt x="10972782" y="182881"/>
                </a:cubicBezTo>
                <a:cubicBezTo>
                  <a:pt x="10972782" y="157631"/>
                  <a:pt x="10988134" y="135966"/>
                  <a:pt x="11010014" y="126712"/>
                </a:cubicBezTo>
                <a:lnTo>
                  <a:pt x="11033734" y="121923"/>
                </a:lnTo>
                <a:lnTo>
                  <a:pt x="11010014" y="117134"/>
                </a:lnTo>
                <a:cubicBezTo>
                  <a:pt x="10988134" y="107880"/>
                  <a:pt x="10972782" y="86215"/>
                  <a:pt x="10972782" y="60965"/>
                </a:cubicBezTo>
                <a:cubicBezTo>
                  <a:pt x="10972782" y="27298"/>
                  <a:pt x="11000075" y="5"/>
                  <a:pt x="11033742" y="5"/>
                </a:cubicBezTo>
                <a:close/>
                <a:moveTo>
                  <a:pt x="11277581" y="5"/>
                </a:moveTo>
                <a:cubicBezTo>
                  <a:pt x="11311248" y="5"/>
                  <a:pt x="11338541" y="27298"/>
                  <a:pt x="11338541" y="60965"/>
                </a:cubicBezTo>
                <a:cubicBezTo>
                  <a:pt x="11338541" y="94632"/>
                  <a:pt x="11311248" y="121925"/>
                  <a:pt x="11277581" y="121925"/>
                </a:cubicBezTo>
                <a:cubicBezTo>
                  <a:pt x="11260748" y="121925"/>
                  <a:pt x="11245508" y="115101"/>
                  <a:pt x="11234476" y="104070"/>
                </a:cubicBezTo>
                <a:lnTo>
                  <a:pt x="11216622" y="60966"/>
                </a:lnTo>
                <a:lnTo>
                  <a:pt x="11198767" y="104070"/>
                </a:lnTo>
                <a:cubicBezTo>
                  <a:pt x="11193251" y="109586"/>
                  <a:pt x="11186684" y="114049"/>
                  <a:pt x="11179391" y="117134"/>
                </a:cubicBezTo>
                <a:lnTo>
                  <a:pt x="11155670" y="121923"/>
                </a:lnTo>
                <a:lnTo>
                  <a:pt x="11179390" y="126712"/>
                </a:lnTo>
                <a:cubicBezTo>
                  <a:pt x="11201270" y="135966"/>
                  <a:pt x="11216622" y="157631"/>
                  <a:pt x="11216622" y="182881"/>
                </a:cubicBezTo>
                <a:cubicBezTo>
                  <a:pt x="11216622" y="216548"/>
                  <a:pt x="11189329" y="243841"/>
                  <a:pt x="11155662" y="243841"/>
                </a:cubicBezTo>
                <a:cubicBezTo>
                  <a:pt x="11121995" y="243841"/>
                  <a:pt x="11094702" y="216548"/>
                  <a:pt x="11094702" y="182881"/>
                </a:cubicBezTo>
                <a:cubicBezTo>
                  <a:pt x="11094702" y="157631"/>
                  <a:pt x="11110054" y="135966"/>
                  <a:pt x="11131934" y="126712"/>
                </a:cubicBezTo>
                <a:lnTo>
                  <a:pt x="11155654" y="121923"/>
                </a:lnTo>
                <a:lnTo>
                  <a:pt x="11131934" y="117134"/>
                </a:lnTo>
                <a:cubicBezTo>
                  <a:pt x="11110054" y="107880"/>
                  <a:pt x="11094702" y="86215"/>
                  <a:pt x="11094702" y="60965"/>
                </a:cubicBezTo>
                <a:cubicBezTo>
                  <a:pt x="11094702" y="27298"/>
                  <a:pt x="11121995" y="5"/>
                  <a:pt x="11155662" y="5"/>
                </a:cubicBezTo>
                <a:cubicBezTo>
                  <a:pt x="11172496" y="5"/>
                  <a:pt x="11187736" y="6828"/>
                  <a:pt x="11198767" y="17860"/>
                </a:cubicBezTo>
                <a:lnTo>
                  <a:pt x="11216622" y="60964"/>
                </a:lnTo>
                <a:lnTo>
                  <a:pt x="11234476" y="17860"/>
                </a:lnTo>
                <a:cubicBezTo>
                  <a:pt x="11245508" y="6828"/>
                  <a:pt x="11260748" y="5"/>
                  <a:pt x="11277581" y="5"/>
                </a:cubicBezTo>
                <a:close/>
                <a:moveTo>
                  <a:pt x="11399502" y="5"/>
                </a:moveTo>
                <a:cubicBezTo>
                  <a:pt x="11433169" y="5"/>
                  <a:pt x="11460462" y="27298"/>
                  <a:pt x="11460462" y="60965"/>
                </a:cubicBezTo>
                <a:cubicBezTo>
                  <a:pt x="11460462" y="94632"/>
                  <a:pt x="11433169" y="121925"/>
                  <a:pt x="11399502" y="121925"/>
                </a:cubicBezTo>
                <a:cubicBezTo>
                  <a:pt x="11365835" y="121925"/>
                  <a:pt x="11338542" y="94632"/>
                  <a:pt x="11338542" y="60965"/>
                </a:cubicBezTo>
                <a:cubicBezTo>
                  <a:pt x="11338542" y="27298"/>
                  <a:pt x="11365835" y="5"/>
                  <a:pt x="11399502" y="5"/>
                </a:cubicBezTo>
                <a:close/>
                <a:moveTo>
                  <a:pt x="11643341" y="4"/>
                </a:moveTo>
                <a:cubicBezTo>
                  <a:pt x="11677008" y="4"/>
                  <a:pt x="11704301" y="27297"/>
                  <a:pt x="11704301" y="60964"/>
                </a:cubicBezTo>
                <a:cubicBezTo>
                  <a:pt x="11704301" y="94631"/>
                  <a:pt x="11677008" y="121924"/>
                  <a:pt x="11643341" y="121924"/>
                </a:cubicBezTo>
                <a:cubicBezTo>
                  <a:pt x="11626508" y="121924"/>
                  <a:pt x="11611268" y="115101"/>
                  <a:pt x="11600236" y="104069"/>
                </a:cubicBezTo>
                <a:lnTo>
                  <a:pt x="11582381" y="60966"/>
                </a:lnTo>
                <a:lnTo>
                  <a:pt x="11564527" y="104070"/>
                </a:lnTo>
                <a:cubicBezTo>
                  <a:pt x="11553496" y="115101"/>
                  <a:pt x="11538256" y="121924"/>
                  <a:pt x="11521422" y="121924"/>
                </a:cubicBezTo>
                <a:cubicBezTo>
                  <a:pt x="11487755" y="121924"/>
                  <a:pt x="11460462" y="94631"/>
                  <a:pt x="11460462" y="60965"/>
                </a:cubicBezTo>
                <a:cubicBezTo>
                  <a:pt x="11460462" y="27298"/>
                  <a:pt x="11487755" y="5"/>
                  <a:pt x="11521422" y="5"/>
                </a:cubicBezTo>
                <a:cubicBezTo>
                  <a:pt x="11538256" y="5"/>
                  <a:pt x="11553496" y="6828"/>
                  <a:pt x="11564527" y="17859"/>
                </a:cubicBezTo>
                <a:lnTo>
                  <a:pt x="11582381" y="60963"/>
                </a:lnTo>
                <a:lnTo>
                  <a:pt x="11600236" y="17859"/>
                </a:lnTo>
                <a:cubicBezTo>
                  <a:pt x="11611268" y="6828"/>
                  <a:pt x="11626508" y="4"/>
                  <a:pt x="11643341" y="4"/>
                </a:cubicBezTo>
                <a:close/>
                <a:moveTo>
                  <a:pt x="11765261" y="4"/>
                </a:moveTo>
                <a:cubicBezTo>
                  <a:pt x="11798928" y="4"/>
                  <a:pt x="11826221" y="27297"/>
                  <a:pt x="11826221" y="60964"/>
                </a:cubicBezTo>
                <a:cubicBezTo>
                  <a:pt x="11826221" y="94631"/>
                  <a:pt x="11798928" y="121924"/>
                  <a:pt x="11765261" y="121924"/>
                </a:cubicBezTo>
                <a:cubicBezTo>
                  <a:pt x="11731594" y="121924"/>
                  <a:pt x="11704301" y="94631"/>
                  <a:pt x="11704301" y="60964"/>
                </a:cubicBezTo>
                <a:cubicBezTo>
                  <a:pt x="11704301" y="27297"/>
                  <a:pt x="11731594" y="4"/>
                  <a:pt x="11765261" y="4"/>
                </a:cubicBezTo>
                <a:close/>
                <a:moveTo>
                  <a:pt x="12131021" y="0"/>
                </a:moveTo>
                <a:cubicBezTo>
                  <a:pt x="12164688" y="0"/>
                  <a:pt x="12191981" y="27293"/>
                  <a:pt x="12191981" y="60960"/>
                </a:cubicBezTo>
                <a:cubicBezTo>
                  <a:pt x="12191981" y="94627"/>
                  <a:pt x="12164688" y="121920"/>
                  <a:pt x="12131021" y="121920"/>
                </a:cubicBezTo>
                <a:cubicBezTo>
                  <a:pt x="12097354" y="121920"/>
                  <a:pt x="12070061" y="94627"/>
                  <a:pt x="12070061" y="60960"/>
                </a:cubicBezTo>
                <a:cubicBezTo>
                  <a:pt x="12070061" y="27293"/>
                  <a:pt x="12097354" y="0"/>
                  <a:pt x="12131021" y="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21" name="직사각형 5620"/>
          <p:cNvSpPr/>
          <p:nvPr/>
        </p:nvSpPr>
        <p:spPr>
          <a:xfrm>
            <a:off x="437062" y="120842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향후 계획</a:t>
            </a:r>
            <a:endParaRPr lang="en-US" altLang="ko-KR" sz="2500" b="1" kern="0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8" name="차트 157"/>
          <p:cNvGraphicFramePr/>
          <p:nvPr>
            <p:extLst>
              <p:ext uri="{D42A27DB-BD31-4B8C-83A1-F6EECF244321}">
                <p14:modId xmlns:p14="http://schemas.microsoft.com/office/powerpoint/2010/main" val="2383012770"/>
              </p:ext>
            </p:extLst>
          </p:nvPr>
        </p:nvGraphicFramePr>
        <p:xfrm>
          <a:off x="6264058" y="2026946"/>
          <a:ext cx="5395770" cy="2158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9" name="TextBox 158"/>
          <p:cNvSpPr txBox="1"/>
          <p:nvPr/>
        </p:nvSpPr>
        <p:spPr>
          <a:xfrm>
            <a:off x="6295667" y="4352505"/>
            <a:ext cx="1952081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white"/>
                </a:solidFill>
              </a:rPr>
              <a:t>머신러닝</a:t>
            </a:r>
            <a:r>
              <a:rPr lang="ko-KR" altLang="en-US" sz="1200" b="1" dirty="0">
                <a:solidFill>
                  <a:prstClr val="white"/>
                </a:solidFill>
              </a:rPr>
              <a:t> 기반 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공정 데이터 학습 후 </a:t>
            </a:r>
            <a:endParaRPr lang="en-US" altLang="ko-KR" sz="1200" b="1" dirty="0"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prstClr val="white"/>
                </a:solidFill>
              </a:rPr>
              <a:t>결과 도출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61931" y="1510717"/>
            <a:ext cx="268546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white"/>
                </a:solidFill>
              </a:rPr>
              <a:t>예정된 진행 방향</a:t>
            </a:r>
            <a:endParaRPr lang="en-US" altLang="ko-KR" sz="2400" b="1" dirty="0">
              <a:solidFill>
                <a:prstClr val="white"/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326502" y="4807547"/>
            <a:ext cx="127088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white"/>
                </a:solidFill>
              </a:rPr>
              <a:t>중간발표</a:t>
            </a:r>
            <a:endParaRPr lang="en-US" altLang="ko-KR" sz="4000" b="1" dirty="0">
              <a:solidFill>
                <a:prstClr val="white"/>
              </a:solidFill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0053852" y="4352505"/>
            <a:ext cx="1192653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향후 계획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8825771" y="1859926"/>
            <a:ext cx="303953" cy="3138147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C611F"/>
              </a:gs>
              <a:gs pos="100000">
                <a:srgbClr val="FC611F">
                  <a:alpha val="0"/>
                </a:srgbClr>
              </a:gs>
            </a:gsLst>
            <a:lin ang="5400000" scaled="1"/>
          </a:gradFill>
          <a:ln w="952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64" name="모서리가 둥근 직사각형 163"/>
          <p:cNvSpPr/>
          <p:nvPr/>
        </p:nvSpPr>
        <p:spPr>
          <a:xfrm flipV="1">
            <a:off x="964602" y="2085682"/>
            <a:ext cx="2249652" cy="45719"/>
          </a:xfrm>
          <a:prstGeom prst="roundRect">
            <a:avLst>
              <a:gd name="adj" fmla="val 50000"/>
            </a:avLst>
          </a:prstGeom>
          <a:solidFill>
            <a:srgbClr val="FC611F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AC6B070D-71D6-F662-C923-70C43DD6EA04}"/>
              </a:ext>
            </a:extLst>
          </p:cNvPr>
          <p:cNvSpPr/>
          <p:nvPr/>
        </p:nvSpPr>
        <p:spPr>
          <a:xfrm>
            <a:off x="761931" y="2590382"/>
            <a:ext cx="84254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5</a:t>
            </a:r>
            <a:r>
              <a:rPr lang="ko-KR" altLang="en-US" sz="2000" b="1" dirty="0">
                <a:solidFill>
                  <a:schemeClr val="bg1"/>
                </a:solidFill>
              </a:rPr>
              <a:t>가지 </a:t>
            </a:r>
            <a:r>
              <a:rPr lang="ko-KR" altLang="en-US" sz="2000" b="1" dirty="0" err="1">
                <a:solidFill>
                  <a:schemeClr val="bg1"/>
                </a:solidFill>
              </a:rPr>
              <a:t>머신러닝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연결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marL="342900" indent="-34290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 smtClean="0">
                <a:solidFill>
                  <a:schemeClr val="bg1"/>
                </a:solidFill>
              </a:rPr>
              <a:t>정확도 및 신속성 향상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센서 데이터를 웨이퍼 </a:t>
            </a:r>
            <a:r>
              <a:rPr lang="ko-KR" altLang="en-US" sz="2000" b="1" dirty="0" err="1">
                <a:solidFill>
                  <a:schemeClr val="bg1"/>
                </a:solidFill>
              </a:rPr>
              <a:t>맵으로</a:t>
            </a:r>
            <a:r>
              <a:rPr lang="ko-KR" altLang="en-US" sz="2000" b="1" dirty="0">
                <a:solidFill>
                  <a:schemeClr val="bg1"/>
                </a:solidFill>
              </a:rPr>
              <a:t> 표현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latinLnBrk="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b="1" dirty="0">
                <a:solidFill>
                  <a:schemeClr val="bg1"/>
                </a:solidFill>
              </a:rPr>
              <a:t>웨이퍼 불량 검출 웹 사이트 제작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60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역</a:t>
            </a: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할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D9588026-EBA9-BF2B-40CD-00157FA1A014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584960" y="1840016"/>
            <a:ext cx="3291840" cy="1321342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/>
              <a:t>공승재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/>
              <a:t>머신러닝</a:t>
            </a:r>
            <a:r>
              <a:rPr lang="ko-KR" altLang="en-US" b="1" dirty="0" smtClean="0"/>
              <a:t> 학습 및 테스트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/>
              <a:t>자료조</a:t>
            </a:r>
            <a:r>
              <a:rPr lang="ko-KR" altLang="en-US" b="1" dirty="0"/>
              <a:t>사</a:t>
            </a:r>
          </a:p>
        </p:txBody>
      </p:sp>
      <p:sp>
        <p:nvSpPr>
          <p:cNvPr id="213" name="직사각형 212"/>
          <p:cNvSpPr/>
          <p:nvPr/>
        </p:nvSpPr>
        <p:spPr>
          <a:xfrm>
            <a:off x="6766561" y="1840016"/>
            <a:ext cx="3291840" cy="1321342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/>
              <a:t>노유민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/>
              <a:t>머신러닝</a:t>
            </a:r>
            <a:r>
              <a:rPr lang="ko-KR" altLang="en-US" b="1" dirty="0" smtClean="0"/>
              <a:t> 학습 및 테스트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/>
              <a:t>자료조</a:t>
            </a:r>
            <a:r>
              <a:rPr lang="ko-KR" altLang="en-US" b="1" dirty="0"/>
              <a:t>사</a:t>
            </a:r>
          </a:p>
        </p:txBody>
      </p:sp>
      <p:sp>
        <p:nvSpPr>
          <p:cNvPr id="214" name="직사각형 213"/>
          <p:cNvSpPr/>
          <p:nvPr/>
        </p:nvSpPr>
        <p:spPr>
          <a:xfrm>
            <a:off x="1584960" y="3891788"/>
            <a:ext cx="3291840" cy="1321342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/>
              <a:t>윤유진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/>
              <a:t>머신러닝</a:t>
            </a:r>
            <a:r>
              <a:rPr lang="ko-KR" altLang="en-US" b="1" dirty="0" smtClean="0"/>
              <a:t> 학습 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smtClean="0"/>
              <a:t>발</a:t>
            </a:r>
            <a:r>
              <a:rPr lang="ko-KR" altLang="en-US" b="1" dirty="0"/>
              <a:t>표</a:t>
            </a:r>
          </a:p>
        </p:txBody>
      </p:sp>
      <p:sp>
        <p:nvSpPr>
          <p:cNvPr id="215" name="직사각형 214"/>
          <p:cNvSpPr/>
          <p:nvPr/>
        </p:nvSpPr>
        <p:spPr>
          <a:xfrm>
            <a:off x="6766559" y="3879792"/>
            <a:ext cx="3291840" cy="1321342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/>
              <a:t>김윤희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/>
              <a:t>머신러닝</a:t>
            </a:r>
            <a:r>
              <a:rPr lang="ko-KR" altLang="en-US" b="1" dirty="0" smtClean="0"/>
              <a:t> 학습 </a:t>
            </a:r>
            <a:endParaRPr lang="en-US" altLang="ko-KR" b="1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b="1" dirty="0" smtClean="0"/>
              <a:t>PPT </a:t>
            </a:r>
            <a:r>
              <a:rPr lang="ko-KR" altLang="en-US" b="1" dirty="0" smtClean="0"/>
              <a:t>제작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05373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웨이퍼 공정 과정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9E0A23B3-12C9-782F-2437-E6CD2BF38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8872" y="2277051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xmlns="" id="{3480C723-6DBC-F2F9-59FA-C62ED79A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98296" y="2295207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53B0A531-253F-880F-9C58-81F3CBD1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91560" y="2285912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xmlns="" id="{3221FD6F-96E6-DE45-59BA-0ADA79A1E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84824" y="2277051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75CA015D-F025-6378-EF48-19D4C4BC0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02136" y="2277051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xmlns="" id="{56012610-9073-D94F-5E17-59E59A502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9564" y="4180909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xmlns="" id="{85D3AD2E-9F99-4634-6498-18C5121A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06044" y="4180909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xmlns="" id="{EF5A6BBE-17F4-6B9E-D158-068C94553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10409" y="4180909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xmlns="" id="{A33EA1AE-A825-5DFD-7217-791C4C22A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31431" y="4183828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xmlns="" id="{59DB2A5A-CB9E-1A75-853B-9CD008CA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9848" y="4180909"/>
            <a:ext cx="2034024" cy="114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2C028D-FFF5-E103-B1EF-1FC268082DE8}"/>
              </a:ext>
            </a:extLst>
          </p:cNvPr>
          <p:cNvSpPr txBox="1"/>
          <p:nvPr/>
        </p:nvSpPr>
        <p:spPr>
          <a:xfrm>
            <a:off x="2927651" y="1434971"/>
            <a:ext cx="609442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300mm Silicon Wafer Manufacturing Process</a:t>
            </a:r>
            <a:endParaRPr lang="en-US" altLang="ko-KR" sz="2000" b="0" dirty="0">
              <a:solidFill>
                <a:schemeClr val="bg1"/>
              </a:solidFill>
              <a:effectLst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BCA5797-0277-3D97-E2D7-CD1BB44A1684}"/>
              </a:ext>
            </a:extLst>
          </p:cNvPr>
          <p:cNvSpPr txBox="1"/>
          <p:nvPr/>
        </p:nvSpPr>
        <p:spPr>
          <a:xfrm>
            <a:off x="382229" y="3535811"/>
            <a:ext cx="289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POLY SILICON STACKING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26E482-5CBD-0B71-B784-AFD55E356621}"/>
              </a:ext>
            </a:extLst>
          </p:cNvPr>
          <p:cNvSpPr txBox="1"/>
          <p:nvPr/>
        </p:nvSpPr>
        <p:spPr>
          <a:xfrm>
            <a:off x="2346036" y="3536669"/>
            <a:ext cx="289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INGOT GROWING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DA7E6BC-3D27-918F-FB38-E7A45E049E24}"/>
              </a:ext>
            </a:extLst>
          </p:cNvPr>
          <p:cNvSpPr txBox="1"/>
          <p:nvPr/>
        </p:nvSpPr>
        <p:spPr>
          <a:xfrm>
            <a:off x="4649429" y="3502075"/>
            <a:ext cx="289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INGOT GRINDING &amp;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CROPPING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2243C8-FA66-7B81-4806-5AB9751322F3}"/>
              </a:ext>
            </a:extLst>
          </p:cNvPr>
          <p:cNvSpPr txBox="1"/>
          <p:nvPr/>
        </p:nvSpPr>
        <p:spPr>
          <a:xfrm>
            <a:off x="6904948" y="3519845"/>
            <a:ext cx="289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WIRE SAWING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2BABF81-51F6-9CDC-5BB1-46E07DFA117F}"/>
              </a:ext>
            </a:extLst>
          </p:cNvPr>
          <p:cNvSpPr txBox="1"/>
          <p:nvPr/>
        </p:nvSpPr>
        <p:spPr>
          <a:xfrm>
            <a:off x="9282388" y="3535810"/>
            <a:ext cx="289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EDGE GRINDING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B3CAEDD-5584-62CB-DB74-AE102EF5D9B6}"/>
              </a:ext>
            </a:extLst>
          </p:cNvPr>
          <p:cNvSpPr txBox="1"/>
          <p:nvPr/>
        </p:nvSpPr>
        <p:spPr>
          <a:xfrm>
            <a:off x="9255265" y="5523395"/>
            <a:ext cx="289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CLEANING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0752440-B61D-7311-F09D-F8F29FB6E7B6}"/>
              </a:ext>
            </a:extLst>
          </p:cNvPr>
          <p:cNvSpPr txBox="1"/>
          <p:nvPr/>
        </p:nvSpPr>
        <p:spPr>
          <a:xfrm>
            <a:off x="7030791" y="5545688"/>
            <a:ext cx="289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POLISHING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D5357C7-4AE5-C2D3-2ADC-9317D8F7BF9C}"/>
              </a:ext>
            </a:extLst>
          </p:cNvPr>
          <p:cNvSpPr txBox="1"/>
          <p:nvPr/>
        </p:nvSpPr>
        <p:spPr>
          <a:xfrm>
            <a:off x="4717648" y="5546546"/>
            <a:ext cx="289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DOUBLE SIDE GRINDING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0432FED-4268-9107-5C53-065F2F775EF7}"/>
              </a:ext>
            </a:extLst>
          </p:cNvPr>
          <p:cNvSpPr txBox="1"/>
          <p:nvPr/>
        </p:nvSpPr>
        <p:spPr>
          <a:xfrm>
            <a:off x="2393909" y="5546546"/>
            <a:ext cx="289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ETCHING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558F0F5-8472-993D-1C0F-66ADB50191A8}"/>
              </a:ext>
            </a:extLst>
          </p:cNvPr>
          <p:cNvSpPr txBox="1"/>
          <p:nvPr/>
        </p:nvSpPr>
        <p:spPr>
          <a:xfrm>
            <a:off x="-44491" y="5545688"/>
            <a:ext cx="2893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LAPPING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4517F70A-7304-6789-1412-5DAD7F9E33D8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14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자유형 156"/>
          <p:cNvSpPr/>
          <p:nvPr/>
        </p:nvSpPr>
        <p:spPr>
          <a:xfrm>
            <a:off x="18" y="0"/>
            <a:ext cx="12191981" cy="6858000"/>
          </a:xfrm>
          <a:custGeom>
            <a:avLst/>
            <a:gdLst>
              <a:gd name="connsiteX0" fmla="*/ 11887182 w 12191981"/>
              <a:gd name="connsiteY0" fmla="*/ 6736080 h 6858000"/>
              <a:gd name="connsiteX1" fmla="*/ 11948142 w 12191981"/>
              <a:gd name="connsiteY1" fmla="*/ 6797040 h 6858000"/>
              <a:gd name="connsiteX2" fmla="*/ 11887182 w 12191981"/>
              <a:gd name="connsiteY2" fmla="*/ 6858000 h 6858000"/>
              <a:gd name="connsiteX3" fmla="*/ 11826222 w 12191981"/>
              <a:gd name="connsiteY3" fmla="*/ 6797040 h 6858000"/>
              <a:gd name="connsiteX4" fmla="*/ 11887182 w 12191981"/>
              <a:gd name="connsiteY4" fmla="*/ 6736080 h 6858000"/>
              <a:gd name="connsiteX5" fmla="*/ 11765261 w 12191981"/>
              <a:gd name="connsiteY5" fmla="*/ 6736080 h 6858000"/>
              <a:gd name="connsiteX6" fmla="*/ 11826221 w 12191981"/>
              <a:gd name="connsiteY6" fmla="*/ 6797040 h 6858000"/>
              <a:gd name="connsiteX7" fmla="*/ 11765261 w 12191981"/>
              <a:gd name="connsiteY7" fmla="*/ 6858000 h 6858000"/>
              <a:gd name="connsiteX8" fmla="*/ 11704301 w 12191981"/>
              <a:gd name="connsiteY8" fmla="*/ 6797040 h 6858000"/>
              <a:gd name="connsiteX9" fmla="*/ 11765261 w 12191981"/>
              <a:gd name="connsiteY9" fmla="*/ 6736080 h 6858000"/>
              <a:gd name="connsiteX10" fmla="*/ 11521421 w 12191981"/>
              <a:gd name="connsiteY10" fmla="*/ 6736080 h 6858000"/>
              <a:gd name="connsiteX11" fmla="*/ 11582381 w 12191981"/>
              <a:gd name="connsiteY11" fmla="*/ 6797040 h 6858000"/>
              <a:gd name="connsiteX12" fmla="*/ 11521421 w 12191981"/>
              <a:gd name="connsiteY12" fmla="*/ 6858000 h 6858000"/>
              <a:gd name="connsiteX13" fmla="*/ 11460461 w 12191981"/>
              <a:gd name="connsiteY13" fmla="*/ 6797040 h 6858000"/>
              <a:gd name="connsiteX14" fmla="*/ 11521421 w 12191981"/>
              <a:gd name="connsiteY14" fmla="*/ 6736080 h 6858000"/>
              <a:gd name="connsiteX15" fmla="*/ 11399501 w 12191981"/>
              <a:gd name="connsiteY15" fmla="*/ 6736080 h 6858000"/>
              <a:gd name="connsiteX16" fmla="*/ 11460461 w 12191981"/>
              <a:gd name="connsiteY16" fmla="*/ 6797040 h 6858000"/>
              <a:gd name="connsiteX17" fmla="*/ 11399501 w 12191981"/>
              <a:gd name="connsiteY17" fmla="*/ 6858000 h 6858000"/>
              <a:gd name="connsiteX18" fmla="*/ 11338541 w 12191981"/>
              <a:gd name="connsiteY18" fmla="*/ 6797040 h 6858000"/>
              <a:gd name="connsiteX19" fmla="*/ 11399501 w 12191981"/>
              <a:gd name="connsiteY19" fmla="*/ 6736080 h 6858000"/>
              <a:gd name="connsiteX20" fmla="*/ 11277581 w 12191981"/>
              <a:gd name="connsiteY20" fmla="*/ 6736080 h 6858000"/>
              <a:gd name="connsiteX21" fmla="*/ 11338541 w 12191981"/>
              <a:gd name="connsiteY21" fmla="*/ 6797040 h 6858000"/>
              <a:gd name="connsiteX22" fmla="*/ 11277581 w 12191981"/>
              <a:gd name="connsiteY22" fmla="*/ 6858000 h 6858000"/>
              <a:gd name="connsiteX23" fmla="*/ 11216621 w 12191981"/>
              <a:gd name="connsiteY23" fmla="*/ 6797040 h 6858000"/>
              <a:gd name="connsiteX24" fmla="*/ 11277581 w 12191981"/>
              <a:gd name="connsiteY24" fmla="*/ 6736080 h 6858000"/>
              <a:gd name="connsiteX25" fmla="*/ 11033742 w 12191981"/>
              <a:gd name="connsiteY25" fmla="*/ 6736080 h 6858000"/>
              <a:gd name="connsiteX26" fmla="*/ 11094702 w 12191981"/>
              <a:gd name="connsiteY26" fmla="*/ 6797040 h 6858000"/>
              <a:gd name="connsiteX27" fmla="*/ 11033742 w 12191981"/>
              <a:gd name="connsiteY27" fmla="*/ 6858000 h 6858000"/>
              <a:gd name="connsiteX28" fmla="*/ 10972782 w 12191981"/>
              <a:gd name="connsiteY28" fmla="*/ 6797040 h 6858000"/>
              <a:gd name="connsiteX29" fmla="*/ 11033742 w 12191981"/>
              <a:gd name="connsiteY29" fmla="*/ 6736080 h 6858000"/>
              <a:gd name="connsiteX30" fmla="*/ 10911821 w 12191981"/>
              <a:gd name="connsiteY30" fmla="*/ 6736080 h 6858000"/>
              <a:gd name="connsiteX31" fmla="*/ 10972781 w 12191981"/>
              <a:gd name="connsiteY31" fmla="*/ 6797040 h 6858000"/>
              <a:gd name="connsiteX32" fmla="*/ 10911821 w 12191981"/>
              <a:gd name="connsiteY32" fmla="*/ 6858000 h 6858000"/>
              <a:gd name="connsiteX33" fmla="*/ 10850861 w 12191981"/>
              <a:gd name="connsiteY33" fmla="*/ 6797040 h 6858000"/>
              <a:gd name="connsiteX34" fmla="*/ 10911821 w 12191981"/>
              <a:gd name="connsiteY34" fmla="*/ 6736080 h 6858000"/>
              <a:gd name="connsiteX35" fmla="*/ 10789901 w 12191981"/>
              <a:gd name="connsiteY35" fmla="*/ 6736080 h 6858000"/>
              <a:gd name="connsiteX36" fmla="*/ 10850861 w 12191981"/>
              <a:gd name="connsiteY36" fmla="*/ 6797040 h 6858000"/>
              <a:gd name="connsiteX37" fmla="*/ 10789901 w 12191981"/>
              <a:gd name="connsiteY37" fmla="*/ 6858000 h 6858000"/>
              <a:gd name="connsiteX38" fmla="*/ 10728941 w 12191981"/>
              <a:gd name="connsiteY38" fmla="*/ 6797040 h 6858000"/>
              <a:gd name="connsiteX39" fmla="*/ 10789901 w 12191981"/>
              <a:gd name="connsiteY39" fmla="*/ 6736080 h 6858000"/>
              <a:gd name="connsiteX40" fmla="*/ 10546061 w 12191981"/>
              <a:gd name="connsiteY40" fmla="*/ 6736080 h 6858000"/>
              <a:gd name="connsiteX41" fmla="*/ 10607021 w 12191981"/>
              <a:gd name="connsiteY41" fmla="*/ 6797040 h 6858000"/>
              <a:gd name="connsiteX42" fmla="*/ 10546061 w 12191981"/>
              <a:gd name="connsiteY42" fmla="*/ 6858000 h 6858000"/>
              <a:gd name="connsiteX43" fmla="*/ 10485101 w 12191981"/>
              <a:gd name="connsiteY43" fmla="*/ 6797040 h 6858000"/>
              <a:gd name="connsiteX44" fmla="*/ 10546061 w 12191981"/>
              <a:gd name="connsiteY44" fmla="*/ 6736080 h 6858000"/>
              <a:gd name="connsiteX45" fmla="*/ 10424141 w 12191981"/>
              <a:gd name="connsiteY45" fmla="*/ 6736080 h 6858000"/>
              <a:gd name="connsiteX46" fmla="*/ 10485101 w 12191981"/>
              <a:gd name="connsiteY46" fmla="*/ 6797040 h 6858000"/>
              <a:gd name="connsiteX47" fmla="*/ 10424141 w 12191981"/>
              <a:gd name="connsiteY47" fmla="*/ 6858000 h 6858000"/>
              <a:gd name="connsiteX48" fmla="*/ 10363181 w 12191981"/>
              <a:gd name="connsiteY48" fmla="*/ 6797040 h 6858000"/>
              <a:gd name="connsiteX49" fmla="*/ 10424141 w 12191981"/>
              <a:gd name="connsiteY49" fmla="*/ 6736080 h 6858000"/>
              <a:gd name="connsiteX50" fmla="*/ 11887182 w 12191981"/>
              <a:gd name="connsiteY50" fmla="*/ 6614160 h 6858000"/>
              <a:gd name="connsiteX51" fmla="*/ 11930287 w 12191981"/>
              <a:gd name="connsiteY51" fmla="*/ 6632015 h 6858000"/>
              <a:gd name="connsiteX52" fmla="*/ 11948142 w 12191981"/>
              <a:gd name="connsiteY52" fmla="*/ 6675119 h 6858000"/>
              <a:gd name="connsiteX53" fmla="*/ 11965996 w 12191981"/>
              <a:gd name="connsiteY53" fmla="*/ 6632015 h 6858000"/>
              <a:gd name="connsiteX54" fmla="*/ 12009101 w 12191981"/>
              <a:gd name="connsiteY54" fmla="*/ 6614160 h 6858000"/>
              <a:gd name="connsiteX55" fmla="*/ 12070061 w 12191981"/>
              <a:gd name="connsiteY55" fmla="*/ 6675120 h 6858000"/>
              <a:gd name="connsiteX56" fmla="*/ 12009101 w 12191981"/>
              <a:gd name="connsiteY56" fmla="*/ 6736080 h 6858000"/>
              <a:gd name="connsiteX57" fmla="*/ 11965996 w 12191981"/>
              <a:gd name="connsiteY57" fmla="*/ 6718225 h 6858000"/>
              <a:gd name="connsiteX58" fmla="*/ 11948142 w 12191981"/>
              <a:gd name="connsiteY58" fmla="*/ 6675121 h 6858000"/>
              <a:gd name="connsiteX59" fmla="*/ 11930287 w 12191981"/>
              <a:gd name="connsiteY59" fmla="*/ 6718225 h 6858000"/>
              <a:gd name="connsiteX60" fmla="*/ 11887182 w 12191981"/>
              <a:gd name="connsiteY60" fmla="*/ 6736080 h 6858000"/>
              <a:gd name="connsiteX61" fmla="*/ 11826222 w 12191981"/>
              <a:gd name="connsiteY61" fmla="*/ 6675120 h 6858000"/>
              <a:gd name="connsiteX62" fmla="*/ 11887182 w 12191981"/>
              <a:gd name="connsiteY62" fmla="*/ 6614160 h 6858000"/>
              <a:gd name="connsiteX63" fmla="*/ 11765261 w 12191981"/>
              <a:gd name="connsiteY63" fmla="*/ 6614160 h 6858000"/>
              <a:gd name="connsiteX64" fmla="*/ 11826221 w 12191981"/>
              <a:gd name="connsiteY64" fmla="*/ 6675120 h 6858000"/>
              <a:gd name="connsiteX65" fmla="*/ 11765261 w 12191981"/>
              <a:gd name="connsiteY65" fmla="*/ 6736080 h 6858000"/>
              <a:gd name="connsiteX66" fmla="*/ 11704301 w 12191981"/>
              <a:gd name="connsiteY66" fmla="*/ 6675120 h 6858000"/>
              <a:gd name="connsiteX67" fmla="*/ 11765261 w 12191981"/>
              <a:gd name="connsiteY67" fmla="*/ 6614160 h 6858000"/>
              <a:gd name="connsiteX68" fmla="*/ 11643341 w 12191981"/>
              <a:gd name="connsiteY68" fmla="*/ 6614160 h 6858000"/>
              <a:gd name="connsiteX69" fmla="*/ 11704301 w 12191981"/>
              <a:gd name="connsiteY69" fmla="*/ 6675120 h 6858000"/>
              <a:gd name="connsiteX70" fmla="*/ 11643341 w 12191981"/>
              <a:gd name="connsiteY70" fmla="*/ 6736080 h 6858000"/>
              <a:gd name="connsiteX71" fmla="*/ 11582381 w 12191981"/>
              <a:gd name="connsiteY71" fmla="*/ 6675120 h 6858000"/>
              <a:gd name="connsiteX72" fmla="*/ 11643341 w 12191981"/>
              <a:gd name="connsiteY72" fmla="*/ 6614160 h 6858000"/>
              <a:gd name="connsiteX73" fmla="*/ 11521421 w 12191981"/>
              <a:gd name="connsiteY73" fmla="*/ 6614160 h 6858000"/>
              <a:gd name="connsiteX74" fmla="*/ 11582381 w 12191981"/>
              <a:gd name="connsiteY74" fmla="*/ 6675120 h 6858000"/>
              <a:gd name="connsiteX75" fmla="*/ 11521421 w 12191981"/>
              <a:gd name="connsiteY75" fmla="*/ 6736080 h 6858000"/>
              <a:gd name="connsiteX76" fmla="*/ 11460461 w 12191981"/>
              <a:gd name="connsiteY76" fmla="*/ 6675120 h 6858000"/>
              <a:gd name="connsiteX77" fmla="*/ 11521421 w 12191981"/>
              <a:gd name="connsiteY77" fmla="*/ 6614160 h 6858000"/>
              <a:gd name="connsiteX78" fmla="*/ 11399501 w 12191981"/>
              <a:gd name="connsiteY78" fmla="*/ 6614160 h 6858000"/>
              <a:gd name="connsiteX79" fmla="*/ 11460461 w 12191981"/>
              <a:gd name="connsiteY79" fmla="*/ 6675120 h 6858000"/>
              <a:gd name="connsiteX80" fmla="*/ 11399501 w 12191981"/>
              <a:gd name="connsiteY80" fmla="*/ 6736080 h 6858000"/>
              <a:gd name="connsiteX81" fmla="*/ 11338541 w 12191981"/>
              <a:gd name="connsiteY81" fmla="*/ 6675120 h 6858000"/>
              <a:gd name="connsiteX82" fmla="*/ 11399501 w 12191981"/>
              <a:gd name="connsiteY82" fmla="*/ 6614160 h 6858000"/>
              <a:gd name="connsiteX83" fmla="*/ 11277581 w 12191981"/>
              <a:gd name="connsiteY83" fmla="*/ 6614160 h 6858000"/>
              <a:gd name="connsiteX84" fmla="*/ 11338541 w 12191981"/>
              <a:gd name="connsiteY84" fmla="*/ 6675120 h 6858000"/>
              <a:gd name="connsiteX85" fmla="*/ 11277581 w 12191981"/>
              <a:gd name="connsiteY85" fmla="*/ 6736080 h 6858000"/>
              <a:gd name="connsiteX86" fmla="*/ 11216621 w 12191981"/>
              <a:gd name="connsiteY86" fmla="*/ 6675120 h 6858000"/>
              <a:gd name="connsiteX87" fmla="*/ 11277581 w 12191981"/>
              <a:gd name="connsiteY87" fmla="*/ 6614160 h 6858000"/>
              <a:gd name="connsiteX88" fmla="*/ 11033742 w 12191981"/>
              <a:gd name="connsiteY88" fmla="*/ 6614160 h 6858000"/>
              <a:gd name="connsiteX89" fmla="*/ 11076847 w 12191981"/>
              <a:gd name="connsiteY89" fmla="*/ 6632015 h 6858000"/>
              <a:gd name="connsiteX90" fmla="*/ 11094702 w 12191981"/>
              <a:gd name="connsiteY90" fmla="*/ 6675119 h 6858000"/>
              <a:gd name="connsiteX91" fmla="*/ 11112556 w 12191981"/>
              <a:gd name="connsiteY91" fmla="*/ 6632015 h 6858000"/>
              <a:gd name="connsiteX92" fmla="*/ 11155661 w 12191981"/>
              <a:gd name="connsiteY92" fmla="*/ 6614160 h 6858000"/>
              <a:gd name="connsiteX93" fmla="*/ 11216621 w 12191981"/>
              <a:gd name="connsiteY93" fmla="*/ 6675120 h 6858000"/>
              <a:gd name="connsiteX94" fmla="*/ 11155661 w 12191981"/>
              <a:gd name="connsiteY94" fmla="*/ 6736080 h 6858000"/>
              <a:gd name="connsiteX95" fmla="*/ 11112556 w 12191981"/>
              <a:gd name="connsiteY95" fmla="*/ 6718225 h 6858000"/>
              <a:gd name="connsiteX96" fmla="*/ 11094702 w 12191981"/>
              <a:gd name="connsiteY96" fmla="*/ 6675121 h 6858000"/>
              <a:gd name="connsiteX97" fmla="*/ 11076847 w 12191981"/>
              <a:gd name="connsiteY97" fmla="*/ 6718225 h 6858000"/>
              <a:gd name="connsiteX98" fmla="*/ 11033742 w 12191981"/>
              <a:gd name="connsiteY98" fmla="*/ 6736080 h 6858000"/>
              <a:gd name="connsiteX99" fmla="*/ 10972782 w 12191981"/>
              <a:gd name="connsiteY99" fmla="*/ 6675120 h 6858000"/>
              <a:gd name="connsiteX100" fmla="*/ 11033742 w 12191981"/>
              <a:gd name="connsiteY100" fmla="*/ 6614160 h 6858000"/>
              <a:gd name="connsiteX101" fmla="*/ 10911821 w 12191981"/>
              <a:gd name="connsiteY101" fmla="*/ 6614160 h 6858000"/>
              <a:gd name="connsiteX102" fmla="*/ 10972781 w 12191981"/>
              <a:gd name="connsiteY102" fmla="*/ 6675120 h 6858000"/>
              <a:gd name="connsiteX103" fmla="*/ 10911821 w 12191981"/>
              <a:gd name="connsiteY103" fmla="*/ 6736080 h 6858000"/>
              <a:gd name="connsiteX104" fmla="*/ 10850861 w 12191981"/>
              <a:gd name="connsiteY104" fmla="*/ 6675120 h 6858000"/>
              <a:gd name="connsiteX105" fmla="*/ 10911821 w 12191981"/>
              <a:gd name="connsiteY105" fmla="*/ 6614160 h 6858000"/>
              <a:gd name="connsiteX106" fmla="*/ 10789901 w 12191981"/>
              <a:gd name="connsiteY106" fmla="*/ 6614160 h 6858000"/>
              <a:gd name="connsiteX107" fmla="*/ 10850861 w 12191981"/>
              <a:gd name="connsiteY107" fmla="*/ 6675120 h 6858000"/>
              <a:gd name="connsiteX108" fmla="*/ 10789901 w 12191981"/>
              <a:gd name="connsiteY108" fmla="*/ 6736080 h 6858000"/>
              <a:gd name="connsiteX109" fmla="*/ 10728941 w 12191981"/>
              <a:gd name="connsiteY109" fmla="*/ 6675120 h 6858000"/>
              <a:gd name="connsiteX110" fmla="*/ 10789901 w 12191981"/>
              <a:gd name="connsiteY110" fmla="*/ 6614160 h 6858000"/>
              <a:gd name="connsiteX111" fmla="*/ 10667981 w 12191981"/>
              <a:gd name="connsiteY111" fmla="*/ 6614160 h 6858000"/>
              <a:gd name="connsiteX112" fmla="*/ 10728941 w 12191981"/>
              <a:gd name="connsiteY112" fmla="*/ 6675120 h 6858000"/>
              <a:gd name="connsiteX113" fmla="*/ 10667981 w 12191981"/>
              <a:gd name="connsiteY113" fmla="*/ 6736080 h 6858000"/>
              <a:gd name="connsiteX114" fmla="*/ 10607021 w 12191981"/>
              <a:gd name="connsiteY114" fmla="*/ 6675120 h 6858000"/>
              <a:gd name="connsiteX115" fmla="*/ 10667981 w 12191981"/>
              <a:gd name="connsiteY115" fmla="*/ 6614160 h 6858000"/>
              <a:gd name="connsiteX116" fmla="*/ 10546061 w 12191981"/>
              <a:gd name="connsiteY116" fmla="*/ 6614160 h 6858000"/>
              <a:gd name="connsiteX117" fmla="*/ 10607021 w 12191981"/>
              <a:gd name="connsiteY117" fmla="*/ 6675120 h 6858000"/>
              <a:gd name="connsiteX118" fmla="*/ 10546061 w 12191981"/>
              <a:gd name="connsiteY118" fmla="*/ 6736080 h 6858000"/>
              <a:gd name="connsiteX119" fmla="*/ 10485101 w 12191981"/>
              <a:gd name="connsiteY119" fmla="*/ 6675120 h 6858000"/>
              <a:gd name="connsiteX120" fmla="*/ 10546061 w 12191981"/>
              <a:gd name="connsiteY120" fmla="*/ 6614160 h 6858000"/>
              <a:gd name="connsiteX121" fmla="*/ 12131021 w 12191981"/>
              <a:gd name="connsiteY121" fmla="*/ 6492240 h 6858000"/>
              <a:gd name="connsiteX122" fmla="*/ 12191981 w 12191981"/>
              <a:gd name="connsiteY122" fmla="*/ 6553200 h 6858000"/>
              <a:gd name="connsiteX123" fmla="*/ 12131021 w 12191981"/>
              <a:gd name="connsiteY123" fmla="*/ 6614160 h 6858000"/>
              <a:gd name="connsiteX124" fmla="*/ 12070061 w 12191981"/>
              <a:gd name="connsiteY124" fmla="*/ 6553200 h 6858000"/>
              <a:gd name="connsiteX125" fmla="*/ 12131021 w 12191981"/>
              <a:gd name="connsiteY125" fmla="*/ 6492240 h 6858000"/>
              <a:gd name="connsiteX126" fmla="*/ 11887182 w 12191981"/>
              <a:gd name="connsiteY126" fmla="*/ 6492240 h 6858000"/>
              <a:gd name="connsiteX127" fmla="*/ 11930287 w 12191981"/>
              <a:gd name="connsiteY127" fmla="*/ 6510095 h 6858000"/>
              <a:gd name="connsiteX128" fmla="*/ 11948142 w 12191981"/>
              <a:gd name="connsiteY128" fmla="*/ 6553199 h 6858000"/>
              <a:gd name="connsiteX129" fmla="*/ 11965996 w 12191981"/>
              <a:gd name="connsiteY129" fmla="*/ 6510095 h 6858000"/>
              <a:gd name="connsiteX130" fmla="*/ 12009101 w 12191981"/>
              <a:gd name="connsiteY130" fmla="*/ 6492240 h 6858000"/>
              <a:gd name="connsiteX131" fmla="*/ 12070061 w 12191981"/>
              <a:gd name="connsiteY131" fmla="*/ 6553200 h 6858000"/>
              <a:gd name="connsiteX132" fmla="*/ 12009101 w 12191981"/>
              <a:gd name="connsiteY132" fmla="*/ 6614160 h 6858000"/>
              <a:gd name="connsiteX133" fmla="*/ 11965996 w 12191981"/>
              <a:gd name="connsiteY133" fmla="*/ 6596305 h 6858000"/>
              <a:gd name="connsiteX134" fmla="*/ 11948142 w 12191981"/>
              <a:gd name="connsiteY134" fmla="*/ 6553201 h 6858000"/>
              <a:gd name="connsiteX135" fmla="*/ 11930287 w 12191981"/>
              <a:gd name="connsiteY135" fmla="*/ 6596305 h 6858000"/>
              <a:gd name="connsiteX136" fmla="*/ 11887182 w 12191981"/>
              <a:gd name="connsiteY136" fmla="*/ 6614160 h 6858000"/>
              <a:gd name="connsiteX137" fmla="*/ 11826222 w 12191981"/>
              <a:gd name="connsiteY137" fmla="*/ 6553200 h 6858000"/>
              <a:gd name="connsiteX138" fmla="*/ 11887182 w 12191981"/>
              <a:gd name="connsiteY138" fmla="*/ 6492240 h 6858000"/>
              <a:gd name="connsiteX139" fmla="*/ 11765261 w 12191981"/>
              <a:gd name="connsiteY139" fmla="*/ 6492240 h 6858000"/>
              <a:gd name="connsiteX140" fmla="*/ 11826221 w 12191981"/>
              <a:gd name="connsiteY140" fmla="*/ 6553200 h 6858000"/>
              <a:gd name="connsiteX141" fmla="*/ 11765261 w 12191981"/>
              <a:gd name="connsiteY141" fmla="*/ 6614160 h 6858000"/>
              <a:gd name="connsiteX142" fmla="*/ 11704301 w 12191981"/>
              <a:gd name="connsiteY142" fmla="*/ 6553200 h 6858000"/>
              <a:gd name="connsiteX143" fmla="*/ 11765261 w 12191981"/>
              <a:gd name="connsiteY143" fmla="*/ 6492240 h 6858000"/>
              <a:gd name="connsiteX144" fmla="*/ 10789901 w 12191981"/>
              <a:gd name="connsiteY144" fmla="*/ 6492240 h 6858000"/>
              <a:gd name="connsiteX145" fmla="*/ 10850861 w 12191981"/>
              <a:gd name="connsiteY145" fmla="*/ 6553200 h 6858000"/>
              <a:gd name="connsiteX146" fmla="*/ 10789901 w 12191981"/>
              <a:gd name="connsiteY146" fmla="*/ 6614160 h 6858000"/>
              <a:gd name="connsiteX147" fmla="*/ 10728941 w 12191981"/>
              <a:gd name="connsiteY147" fmla="*/ 6553200 h 6858000"/>
              <a:gd name="connsiteX148" fmla="*/ 10789901 w 12191981"/>
              <a:gd name="connsiteY148" fmla="*/ 6492240 h 6858000"/>
              <a:gd name="connsiteX149" fmla="*/ 10667981 w 12191981"/>
              <a:gd name="connsiteY149" fmla="*/ 6492240 h 6858000"/>
              <a:gd name="connsiteX150" fmla="*/ 10728941 w 12191981"/>
              <a:gd name="connsiteY150" fmla="*/ 6553200 h 6858000"/>
              <a:gd name="connsiteX151" fmla="*/ 10667981 w 12191981"/>
              <a:gd name="connsiteY151" fmla="*/ 6614160 h 6858000"/>
              <a:gd name="connsiteX152" fmla="*/ 10607021 w 12191981"/>
              <a:gd name="connsiteY152" fmla="*/ 6553200 h 6858000"/>
              <a:gd name="connsiteX153" fmla="*/ 10667981 w 12191981"/>
              <a:gd name="connsiteY153" fmla="*/ 6492240 h 6858000"/>
              <a:gd name="connsiteX154" fmla="*/ 182879 w 12191981"/>
              <a:gd name="connsiteY154" fmla="*/ 487689 h 6858000"/>
              <a:gd name="connsiteX155" fmla="*/ 243838 w 12191981"/>
              <a:gd name="connsiteY155" fmla="*/ 548649 h 6858000"/>
              <a:gd name="connsiteX156" fmla="*/ 182879 w 12191981"/>
              <a:gd name="connsiteY156" fmla="*/ 609609 h 6858000"/>
              <a:gd name="connsiteX157" fmla="*/ 121919 w 12191981"/>
              <a:gd name="connsiteY157" fmla="*/ 548649 h 6858000"/>
              <a:gd name="connsiteX158" fmla="*/ 182879 w 12191981"/>
              <a:gd name="connsiteY158" fmla="*/ 487689 h 6858000"/>
              <a:gd name="connsiteX159" fmla="*/ 8839181 w 12191981"/>
              <a:gd name="connsiteY159" fmla="*/ 365769 h 6858000"/>
              <a:gd name="connsiteX160" fmla="*/ 8900141 w 12191981"/>
              <a:gd name="connsiteY160" fmla="*/ 426729 h 6858000"/>
              <a:gd name="connsiteX161" fmla="*/ 8839181 w 12191981"/>
              <a:gd name="connsiteY161" fmla="*/ 487689 h 6858000"/>
              <a:gd name="connsiteX162" fmla="*/ 8778221 w 12191981"/>
              <a:gd name="connsiteY162" fmla="*/ 426729 h 6858000"/>
              <a:gd name="connsiteX163" fmla="*/ 8839181 w 12191981"/>
              <a:gd name="connsiteY163" fmla="*/ 365769 h 6858000"/>
              <a:gd name="connsiteX164" fmla="*/ 9083022 w 12191981"/>
              <a:gd name="connsiteY164" fmla="*/ 365769 h 6858000"/>
              <a:gd name="connsiteX165" fmla="*/ 9143982 w 12191981"/>
              <a:gd name="connsiteY165" fmla="*/ 426729 h 6858000"/>
              <a:gd name="connsiteX166" fmla="*/ 9083022 w 12191981"/>
              <a:gd name="connsiteY166" fmla="*/ 487689 h 6858000"/>
              <a:gd name="connsiteX167" fmla="*/ 9022062 w 12191981"/>
              <a:gd name="connsiteY167" fmla="*/ 426729 h 6858000"/>
              <a:gd name="connsiteX168" fmla="*/ 9083022 w 12191981"/>
              <a:gd name="connsiteY168" fmla="*/ 365769 h 6858000"/>
              <a:gd name="connsiteX169" fmla="*/ 9326861 w 12191981"/>
              <a:gd name="connsiteY169" fmla="*/ 365769 h 6858000"/>
              <a:gd name="connsiteX170" fmla="*/ 9387821 w 12191981"/>
              <a:gd name="connsiteY170" fmla="*/ 426729 h 6858000"/>
              <a:gd name="connsiteX171" fmla="*/ 9326861 w 12191981"/>
              <a:gd name="connsiteY171" fmla="*/ 487689 h 6858000"/>
              <a:gd name="connsiteX172" fmla="*/ 9265901 w 12191981"/>
              <a:gd name="connsiteY172" fmla="*/ 426729 h 6858000"/>
              <a:gd name="connsiteX173" fmla="*/ 9326861 w 12191981"/>
              <a:gd name="connsiteY173" fmla="*/ 365769 h 6858000"/>
              <a:gd name="connsiteX174" fmla="*/ 9448782 w 12191981"/>
              <a:gd name="connsiteY174" fmla="*/ 365769 h 6858000"/>
              <a:gd name="connsiteX175" fmla="*/ 9509742 w 12191981"/>
              <a:gd name="connsiteY175" fmla="*/ 426729 h 6858000"/>
              <a:gd name="connsiteX176" fmla="*/ 9448782 w 12191981"/>
              <a:gd name="connsiteY176" fmla="*/ 487689 h 6858000"/>
              <a:gd name="connsiteX177" fmla="*/ 9387822 w 12191981"/>
              <a:gd name="connsiteY177" fmla="*/ 426729 h 6858000"/>
              <a:gd name="connsiteX178" fmla="*/ 9448782 w 12191981"/>
              <a:gd name="connsiteY178" fmla="*/ 365769 h 6858000"/>
              <a:gd name="connsiteX179" fmla="*/ 9692621 w 12191981"/>
              <a:gd name="connsiteY179" fmla="*/ 365769 h 6858000"/>
              <a:gd name="connsiteX180" fmla="*/ 9753581 w 12191981"/>
              <a:gd name="connsiteY180" fmla="*/ 426729 h 6858000"/>
              <a:gd name="connsiteX181" fmla="*/ 9692621 w 12191981"/>
              <a:gd name="connsiteY181" fmla="*/ 487689 h 6858000"/>
              <a:gd name="connsiteX182" fmla="*/ 9631661 w 12191981"/>
              <a:gd name="connsiteY182" fmla="*/ 426729 h 6858000"/>
              <a:gd name="connsiteX183" fmla="*/ 9692621 w 12191981"/>
              <a:gd name="connsiteY183" fmla="*/ 365769 h 6858000"/>
              <a:gd name="connsiteX184" fmla="*/ 11521421 w 12191981"/>
              <a:gd name="connsiteY184" fmla="*/ 365769 h 6858000"/>
              <a:gd name="connsiteX185" fmla="*/ 11582381 w 12191981"/>
              <a:gd name="connsiteY185" fmla="*/ 426729 h 6858000"/>
              <a:gd name="connsiteX186" fmla="*/ 11521421 w 12191981"/>
              <a:gd name="connsiteY186" fmla="*/ 487689 h 6858000"/>
              <a:gd name="connsiteX187" fmla="*/ 11460461 w 12191981"/>
              <a:gd name="connsiteY187" fmla="*/ 426729 h 6858000"/>
              <a:gd name="connsiteX188" fmla="*/ 11521421 w 12191981"/>
              <a:gd name="connsiteY188" fmla="*/ 365769 h 6858000"/>
              <a:gd name="connsiteX189" fmla="*/ 11643342 w 12191981"/>
              <a:gd name="connsiteY189" fmla="*/ 365769 h 6858000"/>
              <a:gd name="connsiteX190" fmla="*/ 11704302 w 12191981"/>
              <a:gd name="connsiteY190" fmla="*/ 426729 h 6858000"/>
              <a:gd name="connsiteX191" fmla="*/ 11643342 w 12191981"/>
              <a:gd name="connsiteY191" fmla="*/ 487689 h 6858000"/>
              <a:gd name="connsiteX192" fmla="*/ 11582382 w 12191981"/>
              <a:gd name="connsiteY192" fmla="*/ 426729 h 6858000"/>
              <a:gd name="connsiteX193" fmla="*/ 11643342 w 12191981"/>
              <a:gd name="connsiteY193" fmla="*/ 365769 h 6858000"/>
              <a:gd name="connsiteX194" fmla="*/ 11887181 w 12191981"/>
              <a:gd name="connsiteY194" fmla="*/ 365769 h 6858000"/>
              <a:gd name="connsiteX195" fmla="*/ 11948141 w 12191981"/>
              <a:gd name="connsiteY195" fmla="*/ 426729 h 6858000"/>
              <a:gd name="connsiteX196" fmla="*/ 11887181 w 12191981"/>
              <a:gd name="connsiteY196" fmla="*/ 487689 h 6858000"/>
              <a:gd name="connsiteX197" fmla="*/ 11826221 w 12191981"/>
              <a:gd name="connsiteY197" fmla="*/ 426729 h 6858000"/>
              <a:gd name="connsiteX198" fmla="*/ 11887181 w 12191981"/>
              <a:gd name="connsiteY198" fmla="*/ 365769 h 6858000"/>
              <a:gd name="connsiteX199" fmla="*/ 12009102 w 12191981"/>
              <a:gd name="connsiteY199" fmla="*/ 365769 h 6858000"/>
              <a:gd name="connsiteX200" fmla="*/ 12070062 w 12191981"/>
              <a:gd name="connsiteY200" fmla="*/ 426728 h 6858000"/>
              <a:gd name="connsiteX201" fmla="*/ 12009102 w 12191981"/>
              <a:gd name="connsiteY201" fmla="*/ 487688 h 6858000"/>
              <a:gd name="connsiteX202" fmla="*/ 11948142 w 12191981"/>
              <a:gd name="connsiteY202" fmla="*/ 426728 h 6858000"/>
              <a:gd name="connsiteX203" fmla="*/ 12009102 w 12191981"/>
              <a:gd name="connsiteY203" fmla="*/ 365769 h 6858000"/>
              <a:gd name="connsiteX204" fmla="*/ 9204941 w 12191981"/>
              <a:gd name="connsiteY204" fmla="*/ 243848 h 6858000"/>
              <a:gd name="connsiteX205" fmla="*/ 9265901 w 12191981"/>
              <a:gd name="connsiteY205" fmla="*/ 304808 h 6858000"/>
              <a:gd name="connsiteX206" fmla="*/ 9204941 w 12191981"/>
              <a:gd name="connsiteY206" fmla="*/ 365768 h 6858000"/>
              <a:gd name="connsiteX207" fmla="*/ 9161836 w 12191981"/>
              <a:gd name="connsiteY207" fmla="*/ 347913 h 6858000"/>
              <a:gd name="connsiteX208" fmla="*/ 9143981 w 12191981"/>
              <a:gd name="connsiteY208" fmla="*/ 304809 h 6858000"/>
              <a:gd name="connsiteX209" fmla="*/ 9126127 w 12191981"/>
              <a:gd name="connsiteY209" fmla="*/ 347914 h 6858000"/>
              <a:gd name="connsiteX210" fmla="*/ 9083022 w 12191981"/>
              <a:gd name="connsiteY210" fmla="*/ 365768 h 6858000"/>
              <a:gd name="connsiteX211" fmla="*/ 9022062 w 12191981"/>
              <a:gd name="connsiteY211" fmla="*/ 304808 h 6858000"/>
              <a:gd name="connsiteX212" fmla="*/ 9083022 w 12191981"/>
              <a:gd name="connsiteY212" fmla="*/ 243849 h 6858000"/>
              <a:gd name="connsiteX213" fmla="*/ 9126127 w 12191981"/>
              <a:gd name="connsiteY213" fmla="*/ 261703 h 6858000"/>
              <a:gd name="connsiteX214" fmla="*/ 9143981 w 12191981"/>
              <a:gd name="connsiteY214" fmla="*/ 304807 h 6858000"/>
              <a:gd name="connsiteX215" fmla="*/ 9161836 w 12191981"/>
              <a:gd name="connsiteY215" fmla="*/ 261703 h 6858000"/>
              <a:gd name="connsiteX216" fmla="*/ 9204941 w 12191981"/>
              <a:gd name="connsiteY216" fmla="*/ 243848 h 6858000"/>
              <a:gd name="connsiteX217" fmla="*/ 7985742 w 12191981"/>
              <a:gd name="connsiteY217" fmla="*/ 243841 h 6858000"/>
              <a:gd name="connsiteX218" fmla="*/ 8046702 w 12191981"/>
              <a:gd name="connsiteY218" fmla="*/ 304801 h 6858000"/>
              <a:gd name="connsiteX219" fmla="*/ 7985742 w 12191981"/>
              <a:gd name="connsiteY219" fmla="*/ 365761 h 6858000"/>
              <a:gd name="connsiteX220" fmla="*/ 7924782 w 12191981"/>
              <a:gd name="connsiteY220" fmla="*/ 304801 h 6858000"/>
              <a:gd name="connsiteX221" fmla="*/ 7985742 w 12191981"/>
              <a:gd name="connsiteY221" fmla="*/ 243841 h 6858000"/>
              <a:gd name="connsiteX222" fmla="*/ 11765260 w 12191981"/>
              <a:gd name="connsiteY222" fmla="*/ 243840 h 6858000"/>
              <a:gd name="connsiteX223" fmla="*/ 11826220 w 12191981"/>
              <a:gd name="connsiteY223" fmla="*/ 304800 h 6858000"/>
              <a:gd name="connsiteX224" fmla="*/ 11765260 w 12191981"/>
              <a:gd name="connsiteY224" fmla="*/ 365760 h 6858000"/>
              <a:gd name="connsiteX225" fmla="*/ 11704300 w 12191981"/>
              <a:gd name="connsiteY225" fmla="*/ 304800 h 6858000"/>
              <a:gd name="connsiteX226" fmla="*/ 11765260 w 12191981"/>
              <a:gd name="connsiteY226" fmla="*/ 243840 h 6858000"/>
              <a:gd name="connsiteX227" fmla="*/ 10424141 w 12191981"/>
              <a:gd name="connsiteY227" fmla="*/ 121922 h 6858000"/>
              <a:gd name="connsiteX228" fmla="*/ 10485101 w 12191981"/>
              <a:gd name="connsiteY228" fmla="*/ 182882 h 6858000"/>
              <a:gd name="connsiteX229" fmla="*/ 10447869 w 12191981"/>
              <a:gd name="connsiteY229" fmla="*/ 239051 h 6858000"/>
              <a:gd name="connsiteX230" fmla="*/ 10424145 w 12191981"/>
              <a:gd name="connsiteY230" fmla="*/ 243841 h 6858000"/>
              <a:gd name="connsiteX231" fmla="*/ 10447869 w 12191981"/>
              <a:gd name="connsiteY231" fmla="*/ 248631 h 6858000"/>
              <a:gd name="connsiteX232" fmla="*/ 10485101 w 12191981"/>
              <a:gd name="connsiteY232" fmla="*/ 304800 h 6858000"/>
              <a:gd name="connsiteX233" fmla="*/ 10424141 w 12191981"/>
              <a:gd name="connsiteY233" fmla="*/ 365760 h 6858000"/>
              <a:gd name="connsiteX234" fmla="*/ 10363181 w 12191981"/>
              <a:gd name="connsiteY234" fmla="*/ 304800 h 6858000"/>
              <a:gd name="connsiteX235" fmla="*/ 10400413 w 12191981"/>
              <a:gd name="connsiteY235" fmla="*/ 248631 h 6858000"/>
              <a:gd name="connsiteX236" fmla="*/ 10424137 w 12191981"/>
              <a:gd name="connsiteY236" fmla="*/ 243841 h 6858000"/>
              <a:gd name="connsiteX237" fmla="*/ 10400413 w 12191981"/>
              <a:gd name="connsiteY237" fmla="*/ 239051 h 6858000"/>
              <a:gd name="connsiteX238" fmla="*/ 10363181 w 12191981"/>
              <a:gd name="connsiteY238" fmla="*/ 182882 h 6858000"/>
              <a:gd name="connsiteX239" fmla="*/ 10424141 w 12191981"/>
              <a:gd name="connsiteY239" fmla="*/ 121922 h 6858000"/>
              <a:gd name="connsiteX240" fmla="*/ 12131021 w 12191981"/>
              <a:gd name="connsiteY240" fmla="*/ 121920 h 6858000"/>
              <a:gd name="connsiteX241" fmla="*/ 12191981 w 12191981"/>
              <a:gd name="connsiteY241" fmla="*/ 182880 h 6858000"/>
              <a:gd name="connsiteX242" fmla="*/ 12131021 w 12191981"/>
              <a:gd name="connsiteY242" fmla="*/ 243840 h 6858000"/>
              <a:gd name="connsiteX243" fmla="*/ 12070061 w 12191981"/>
              <a:gd name="connsiteY243" fmla="*/ 182880 h 6858000"/>
              <a:gd name="connsiteX244" fmla="*/ 12131021 w 12191981"/>
              <a:gd name="connsiteY244" fmla="*/ 121920 h 6858000"/>
              <a:gd name="connsiteX245" fmla="*/ 7193261 w 12191981"/>
              <a:gd name="connsiteY245" fmla="*/ 60969 h 6858000"/>
              <a:gd name="connsiteX246" fmla="*/ 7175407 w 12191981"/>
              <a:gd name="connsiteY246" fmla="*/ 104073 h 6858000"/>
              <a:gd name="connsiteX247" fmla="*/ 7156030 w 12191981"/>
              <a:gd name="connsiteY247" fmla="*/ 117137 h 6858000"/>
              <a:gd name="connsiteX248" fmla="*/ 7132311 w 12191981"/>
              <a:gd name="connsiteY248" fmla="*/ 121926 h 6858000"/>
              <a:gd name="connsiteX249" fmla="*/ 7156030 w 12191981"/>
              <a:gd name="connsiteY249" fmla="*/ 126715 h 6858000"/>
              <a:gd name="connsiteX250" fmla="*/ 7182851 w 12191981"/>
              <a:gd name="connsiteY250" fmla="*/ 148801 h 6858000"/>
              <a:gd name="connsiteX251" fmla="*/ 7193261 w 12191981"/>
              <a:gd name="connsiteY251" fmla="*/ 182883 h 6858000"/>
              <a:gd name="connsiteX252" fmla="*/ 7211116 w 12191981"/>
              <a:gd name="connsiteY252" fmla="*/ 139779 h 6858000"/>
              <a:gd name="connsiteX253" fmla="*/ 7230492 w 12191981"/>
              <a:gd name="connsiteY253" fmla="*/ 126715 h 6858000"/>
              <a:gd name="connsiteX254" fmla="*/ 7254211 w 12191981"/>
              <a:gd name="connsiteY254" fmla="*/ 121926 h 6858000"/>
              <a:gd name="connsiteX255" fmla="*/ 7230492 w 12191981"/>
              <a:gd name="connsiteY255" fmla="*/ 117137 h 6858000"/>
              <a:gd name="connsiteX256" fmla="*/ 7211116 w 12191981"/>
              <a:gd name="connsiteY256" fmla="*/ 104073 h 6858000"/>
              <a:gd name="connsiteX257" fmla="*/ 8168621 w 12191981"/>
              <a:gd name="connsiteY257" fmla="*/ 60969 h 6858000"/>
              <a:gd name="connsiteX258" fmla="*/ 8150767 w 12191981"/>
              <a:gd name="connsiteY258" fmla="*/ 104072 h 6858000"/>
              <a:gd name="connsiteX259" fmla="*/ 8131390 w 12191981"/>
              <a:gd name="connsiteY259" fmla="*/ 117137 h 6858000"/>
              <a:gd name="connsiteX260" fmla="*/ 8107671 w 12191981"/>
              <a:gd name="connsiteY260" fmla="*/ 121925 h 6858000"/>
              <a:gd name="connsiteX261" fmla="*/ 8131390 w 12191981"/>
              <a:gd name="connsiteY261" fmla="*/ 126714 h 6858000"/>
              <a:gd name="connsiteX262" fmla="*/ 8158210 w 12191981"/>
              <a:gd name="connsiteY262" fmla="*/ 148800 h 6858000"/>
              <a:gd name="connsiteX263" fmla="*/ 8168621 w 12191981"/>
              <a:gd name="connsiteY263" fmla="*/ 182882 h 6858000"/>
              <a:gd name="connsiteX264" fmla="*/ 8186476 w 12191981"/>
              <a:gd name="connsiteY264" fmla="*/ 139778 h 6858000"/>
              <a:gd name="connsiteX265" fmla="*/ 8205853 w 12191981"/>
              <a:gd name="connsiteY265" fmla="*/ 126714 h 6858000"/>
              <a:gd name="connsiteX266" fmla="*/ 8229571 w 12191981"/>
              <a:gd name="connsiteY266" fmla="*/ 121925 h 6858000"/>
              <a:gd name="connsiteX267" fmla="*/ 8205853 w 12191981"/>
              <a:gd name="connsiteY267" fmla="*/ 117136 h 6858000"/>
              <a:gd name="connsiteX268" fmla="*/ 8186476 w 12191981"/>
              <a:gd name="connsiteY268" fmla="*/ 104072 h 6858000"/>
              <a:gd name="connsiteX269" fmla="*/ 9387822 w 12191981"/>
              <a:gd name="connsiteY269" fmla="*/ 60967 h 6858000"/>
              <a:gd name="connsiteX270" fmla="*/ 9369967 w 12191981"/>
              <a:gd name="connsiteY270" fmla="*/ 104071 h 6858000"/>
              <a:gd name="connsiteX271" fmla="*/ 9350591 w 12191981"/>
              <a:gd name="connsiteY271" fmla="*/ 117136 h 6858000"/>
              <a:gd name="connsiteX272" fmla="*/ 9326870 w 12191981"/>
              <a:gd name="connsiteY272" fmla="*/ 121924 h 6858000"/>
              <a:gd name="connsiteX273" fmla="*/ 9350590 w 12191981"/>
              <a:gd name="connsiteY273" fmla="*/ 126713 h 6858000"/>
              <a:gd name="connsiteX274" fmla="*/ 9377411 w 12191981"/>
              <a:gd name="connsiteY274" fmla="*/ 148800 h 6858000"/>
              <a:gd name="connsiteX275" fmla="*/ 9387822 w 12191981"/>
              <a:gd name="connsiteY275" fmla="*/ 182881 h 6858000"/>
              <a:gd name="connsiteX276" fmla="*/ 9405676 w 12191981"/>
              <a:gd name="connsiteY276" fmla="*/ 139778 h 6858000"/>
              <a:gd name="connsiteX277" fmla="*/ 9425053 w 12191981"/>
              <a:gd name="connsiteY277" fmla="*/ 126713 h 6858000"/>
              <a:gd name="connsiteX278" fmla="*/ 9448773 w 12191981"/>
              <a:gd name="connsiteY278" fmla="*/ 121924 h 6858000"/>
              <a:gd name="connsiteX279" fmla="*/ 9425053 w 12191981"/>
              <a:gd name="connsiteY279" fmla="*/ 117135 h 6858000"/>
              <a:gd name="connsiteX280" fmla="*/ 9405676 w 12191981"/>
              <a:gd name="connsiteY280" fmla="*/ 104071 h 6858000"/>
              <a:gd name="connsiteX281" fmla="*/ 10241262 w 12191981"/>
              <a:gd name="connsiteY281" fmla="*/ 60967 h 6858000"/>
              <a:gd name="connsiteX282" fmla="*/ 10223407 w 12191981"/>
              <a:gd name="connsiteY282" fmla="*/ 104071 h 6858000"/>
              <a:gd name="connsiteX283" fmla="*/ 10204030 w 12191981"/>
              <a:gd name="connsiteY283" fmla="*/ 117135 h 6858000"/>
              <a:gd name="connsiteX284" fmla="*/ 10180310 w 12191981"/>
              <a:gd name="connsiteY284" fmla="*/ 121924 h 6858000"/>
              <a:gd name="connsiteX285" fmla="*/ 10204030 w 12191981"/>
              <a:gd name="connsiteY285" fmla="*/ 126713 h 6858000"/>
              <a:gd name="connsiteX286" fmla="*/ 10230851 w 12191981"/>
              <a:gd name="connsiteY286" fmla="*/ 148799 h 6858000"/>
              <a:gd name="connsiteX287" fmla="*/ 10241262 w 12191981"/>
              <a:gd name="connsiteY287" fmla="*/ 182881 h 6858000"/>
              <a:gd name="connsiteX288" fmla="*/ 10259116 w 12191981"/>
              <a:gd name="connsiteY288" fmla="*/ 139777 h 6858000"/>
              <a:gd name="connsiteX289" fmla="*/ 10278493 w 12191981"/>
              <a:gd name="connsiteY289" fmla="*/ 126713 h 6858000"/>
              <a:gd name="connsiteX290" fmla="*/ 10302213 w 12191981"/>
              <a:gd name="connsiteY290" fmla="*/ 121924 h 6858000"/>
              <a:gd name="connsiteX291" fmla="*/ 10278492 w 12191981"/>
              <a:gd name="connsiteY291" fmla="*/ 117135 h 6858000"/>
              <a:gd name="connsiteX292" fmla="*/ 10259116 w 12191981"/>
              <a:gd name="connsiteY292" fmla="*/ 104071 h 6858000"/>
              <a:gd name="connsiteX293" fmla="*/ 10728941 w 12191981"/>
              <a:gd name="connsiteY293" fmla="*/ 60966 h 6858000"/>
              <a:gd name="connsiteX294" fmla="*/ 10711087 w 12191981"/>
              <a:gd name="connsiteY294" fmla="*/ 104070 h 6858000"/>
              <a:gd name="connsiteX295" fmla="*/ 10691710 w 12191981"/>
              <a:gd name="connsiteY295" fmla="*/ 117135 h 6858000"/>
              <a:gd name="connsiteX296" fmla="*/ 10667990 w 12191981"/>
              <a:gd name="connsiteY296" fmla="*/ 121923 h 6858000"/>
              <a:gd name="connsiteX297" fmla="*/ 10691710 w 12191981"/>
              <a:gd name="connsiteY297" fmla="*/ 126712 h 6858000"/>
              <a:gd name="connsiteX298" fmla="*/ 10718531 w 12191981"/>
              <a:gd name="connsiteY298" fmla="*/ 148799 h 6858000"/>
              <a:gd name="connsiteX299" fmla="*/ 10728942 w 12191981"/>
              <a:gd name="connsiteY299" fmla="*/ 182880 h 6858000"/>
              <a:gd name="connsiteX300" fmla="*/ 10746796 w 12191981"/>
              <a:gd name="connsiteY300" fmla="*/ 139777 h 6858000"/>
              <a:gd name="connsiteX301" fmla="*/ 10766173 w 12191981"/>
              <a:gd name="connsiteY301" fmla="*/ 126712 h 6858000"/>
              <a:gd name="connsiteX302" fmla="*/ 10789893 w 12191981"/>
              <a:gd name="connsiteY302" fmla="*/ 121923 h 6858000"/>
              <a:gd name="connsiteX303" fmla="*/ 10766172 w 12191981"/>
              <a:gd name="connsiteY303" fmla="*/ 117134 h 6858000"/>
              <a:gd name="connsiteX304" fmla="*/ 10746796 w 12191981"/>
              <a:gd name="connsiteY304" fmla="*/ 104070 h 6858000"/>
              <a:gd name="connsiteX305" fmla="*/ 426721 w 12191981"/>
              <a:gd name="connsiteY305" fmla="*/ 10 h 6858000"/>
              <a:gd name="connsiteX306" fmla="*/ 487680 w 12191981"/>
              <a:gd name="connsiteY306" fmla="*/ 60970 h 6858000"/>
              <a:gd name="connsiteX307" fmla="*/ 426721 w 12191981"/>
              <a:gd name="connsiteY307" fmla="*/ 121930 h 6858000"/>
              <a:gd name="connsiteX308" fmla="*/ 383615 w 12191981"/>
              <a:gd name="connsiteY308" fmla="*/ 104076 h 6858000"/>
              <a:gd name="connsiteX309" fmla="*/ 365761 w 12191981"/>
              <a:gd name="connsiteY309" fmla="*/ 60971 h 6858000"/>
              <a:gd name="connsiteX310" fmla="*/ 347906 w 12191981"/>
              <a:gd name="connsiteY310" fmla="*/ 104076 h 6858000"/>
              <a:gd name="connsiteX311" fmla="*/ 328529 w 12191981"/>
              <a:gd name="connsiteY311" fmla="*/ 117140 h 6858000"/>
              <a:gd name="connsiteX312" fmla="*/ 304801 w 12191981"/>
              <a:gd name="connsiteY312" fmla="*/ 121930 h 6858000"/>
              <a:gd name="connsiteX313" fmla="*/ 328529 w 12191981"/>
              <a:gd name="connsiteY313" fmla="*/ 126721 h 6858000"/>
              <a:gd name="connsiteX314" fmla="*/ 365760 w 12191981"/>
              <a:gd name="connsiteY314" fmla="*/ 182890 h 6858000"/>
              <a:gd name="connsiteX315" fmla="*/ 328529 w 12191981"/>
              <a:gd name="connsiteY315" fmla="*/ 239060 h 6858000"/>
              <a:gd name="connsiteX316" fmla="*/ 304801 w 12191981"/>
              <a:gd name="connsiteY316" fmla="*/ 243850 h 6858000"/>
              <a:gd name="connsiteX317" fmla="*/ 328528 w 12191981"/>
              <a:gd name="connsiteY317" fmla="*/ 248640 h 6858000"/>
              <a:gd name="connsiteX318" fmla="*/ 365760 w 12191981"/>
              <a:gd name="connsiteY318" fmla="*/ 304810 h 6858000"/>
              <a:gd name="connsiteX319" fmla="*/ 304800 w 12191981"/>
              <a:gd name="connsiteY319" fmla="*/ 365770 h 6858000"/>
              <a:gd name="connsiteX320" fmla="*/ 261695 w 12191981"/>
              <a:gd name="connsiteY320" fmla="*/ 347915 h 6858000"/>
              <a:gd name="connsiteX321" fmla="*/ 243840 w 12191981"/>
              <a:gd name="connsiteY321" fmla="*/ 304810 h 6858000"/>
              <a:gd name="connsiteX322" fmla="*/ 225985 w 12191981"/>
              <a:gd name="connsiteY322" fmla="*/ 347915 h 6858000"/>
              <a:gd name="connsiteX323" fmla="*/ 206608 w 12191981"/>
              <a:gd name="connsiteY323" fmla="*/ 360979 h 6858000"/>
              <a:gd name="connsiteX324" fmla="*/ 182880 w 12191981"/>
              <a:gd name="connsiteY324" fmla="*/ 365770 h 6858000"/>
              <a:gd name="connsiteX325" fmla="*/ 206608 w 12191981"/>
              <a:gd name="connsiteY325" fmla="*/ 370560 h 6858000"/>
              <a:gd name="connsiteX326" fmla="*/ 243840 w 12191981"/>
              <a:gd name="connsiteY326" fmla="*/ 426730 h 6858000"/>
              <a:gd name="connsiteX327" fmla="*/ 182880 w 12191981"/>
              <a:gd name="connsiteY327" fmla="*/ 487689 h 6858000"/>
              <a:gd name="connsiteX328" fmla="*/ 121920 w 12191981"/>
              <a:gd name="connsiteY328" fmla="*/ 426730 h 6858000"/>
              <a:gd name="connsiteX329" fmla="*/ 159152 w 12191981"/>
              <a:gd name="connsiteY329" fmla="*/ 370560 h 6858000"/>
              <a:gd name="connsiteX330" fmla="*/ 182879 w 12191981"/>
              <a:gd name="connsiteY330" fmla="*/ 365770 h 6858000"/>
              <a:gd name="connsiteX331" fmla="*/ 159152 w 12191981"/>
              <a:gd name="connsiteY331" fmla="*/ 360979 h 6858000"/>
              <a:gd name="connsiteX332" fmla="*/ 139775 w 12191981"/>
              <a:gd name="connsiteY332" fmla="*/ 347915 h 6858000"/>
              <a:gd name="connsiteX333" fmla="*/ 121920 w 12191981"/>
              <a:gd name="connsiteY333" fmla="*/ 304810 h 6858000"/>
              <a:gd name="connsiteX334" fmla="*/ 104066 w 12191981"/>
              <a:gd name="connsiteY334" fmla="*/ 347915 h 6858000"/>
              <a:gd name="connsiteX335" fmla="*/ 84689 w 12191981"/>
              <a:gd name="connsiteY335" fmla="*/ 360979 h 6858000"/>
              <a:gd name="connsiteX336" fmla="*/ 60961 w 12191981"/>
              <a:gd name="connsiteY336" fmla="*/ 365770 h 6858000"/>
              <a:gd name="connsiteX337" fmla="*/ 84688 w 12191981"/>
              <a:gd name="connsiteY337" fmla="*/ 370560 h 6858000"/>
              <a:gd name="connsiteX338" fmla="*/ 121919 w 12191981"/>
              <a:gd name="connsiteY338" fmla="*/ 426729 h 6858000"/>
              <a:gd name="connsiteX339" fmla="*/ 60959 w 12191981"/>
              <a:gd name="connsiteY339" fmla="*/ 487689 h 6858000"/>
              <a:gd name="connsiteX340" fmla="*/ 0 w 12191981"/>
              <a:gd name="connsiteY340" fmla="*/ 426729 h 6858000"/>
              <a:gd name="connsiteX341" fmla="*/ 37231 w 12191981"/>
              <a:gd name="connsiteY341" fmla="*/ 370560 h 6858000"/>
              <a:gd name="connsiteX342" fmla="*/ 60959 w 12191981"/>
              <a:gd name="connsiteY342" fmla="*/ 365770 h 6858000"/>
              <a:gd name="connsiteX343" fmla="*/ 37232 w 12191981"/>
              <a:gd name="connsiteY343" fmla="*/ 360979 h 6858000"/>
              <a:gd name="connsiteX344" fmla="*/ 1 w 12191981"/>
              <a:gd name="connsiteY344" fmla="*/ 304810 h 6858000"/>
              <a:gd name="connsiteX345" fmla="*/ 37232 w 12191981"/>
              <a:gd name="connsiteY345" fmla="*/ 248640 h 6858000"/>
              <a:gd name="connsiteX346" fmla="*/ 60960 w 12191981"/>
              <a:gd name="connsiteY346" fmla="*/ 243850 h 6858000"/>
              <a:gd name="connsiteX347" fmla="*/ 37233 w 12191981"/>
              <a:gd name="connsiteY347" fmla="*/ 239060 h 6858000"/>
              <a:gd name="connsiteX348" fmla="*/ 1 w 12191981"/>
              <a:gd name="connsiteY348" fmla="*/ 182890 h 6858000"/>
              <a:gd name="connsiteX349" fmla="*/ 60961 w 12191981"/>
              <a:gd name="connsiteY349" fmla="*/ 121930 h 6858000"/>
              <a:gd name="connsiteX350" fmla="*/ 121921 w 12191981"/>
              <a:gd name="connsiteY350" fmla="*/ 182890 h 6858000"/>
              <a:gd name="connsiteX351" fmla="*/ 84689 w 12191981"/>
              <a:gd name="connsiteY351" fmla="*/ 239060 h 6858000"/>
              <a:gd name="connsiteX352" fmla="*/ 60961 w 12191981"/>
              <a:gd name="connsiteY352" fmla="*/ 243850 h 6858000"/>
              <a:gd name="connsiteX353" fmla="*/ 84689 w 12191981"/>
              <a:gd name="connsiteY353" fmla="*/ 248640 h 6858000"/>
              <a:gd name="connsiteX354" fmla="*/ 111509 w 12191981"/>
              <a:gd name="connsiteY354" fmla="*/ 270727 h 6858000"/>
              <a:gd name="connsiteX355" fmla="*/ 121920 w 12191981"/>
              <a:gd name="connsiteY355" fmla="*/ 304810 h 6858000"/>
              <a:gd name="connsiteX356" fmla="*/ 139775 w 12191981"/>
              <a:gd name="connsiteY356" fmla="*/ 261705 h 6858000"/>
              <a:gd name="connsiteX357" fmla="*/ 182880 w 12191981"/>
              <a:gd name="connsiteY357" fmla="*/ 243850 h 6858000"/>
              <a:gd name="connsiteX358" fmla="*/ 225985 w 12191981"/>
              <a:gd name="connsiteY358" fmla="*/ 261705 h 6858000"/>
              <a:gd name="connsiteX359" fmla="*/ 243840 w 12191981"/>
              <a:gd name="connsiteY359" fmla="*/ 304810 h 6858000"/>
              <a:gd name="connsiteX360" fmla="*/ 261695 w 12191981"/>
              <a:gd name="connsiteY360" fmla="*/ 261705 h 6858000"/>
              <a:gd name="connsiteX361" fmla="*/ 281071 w 12191981"/>
              <a:gd name="connsiteY361" fmla="*/ 248640 h 6858000"/>
              <a:gd name="connsiteX362" fmla="*/ 304799 w 12191981"/>
              <a:gd name="connsiteY362" fmla="*/ 243850 h 6858000"/>
              <a:gd name="connsiteX363" fmla="*/ 281072 w 12191981"/>
              <a:gd name="connsiteY363" fmla="*/ 239060 h 6858000"/>
              <a:gd name="connsiteX364" fmla="*/ 243840 w 12191981"/>
              <a:gd name="connsiteY364" fmla="*/ 182890 h 6858000"/>
              <a:gd name="connsiteX365" fmla="*/ 281072 w 12191981"/>
              <a:gd name="connsiteY365" fmla="*/ 126721 h 6858000"/>
              <a:gd name="connsiteX366" fmla="*/ 304800 w 12191981"/>
              <a:gd name="connsiteY366" fmla="*/ 121930 h 6858000"/>
              <a:gd name="connsiteX367" fmla="*/ 281073 w 12191981"/>
              <a:gd name="connsiteY367" fmla="*/ 117140 h 6858000"/>
              <a:gd name="connsiteX368" fmla="*/ 261696 w 12191981"/>
              <a:gd name="connsiteY368" fmla="*/ 104076 h 6858000"/>
              <a:gd name="connsiteX369" fmla="*/ 243841 w 12191981"/>
              <a:gd name="connsiteY369" fmla="*/ 60971 h 6858000"/>
              <a:gd name="connsiteX370" fmla="*/ 225986 w 12191981"/>
              <a:gd name="connsiteY370" fmla="*/ 104076 h 6858000"/>
              <a:gd name="connsiteX371" fmla="*/ 182881 w 12191981"/>
              <a:gd name="connsiteY371" fmla="*/ 121931 h 6858000"/>
              <a:gd name="connsiteX372" fmla="*/ 121921 w 12191981"/>
              <a:gd name="connsiteY372" fmla="*/ 60971 h 6858000"/>
              <a:gd name="connsiteX373" fmla="*/ 182881 w 12191981"/>
              <a:gd name="connsiteY373" fmla="*/ 11 h 6858000"/>
              <a:gd name="connsiteX374" fmla="*/ 225986 w 12191981"/>
              <a:gd name="connsiteY374" fmla="*/ 17866 h 6858000"/>
              <a:gd name="connsiteX375" fmla="*/ 243841 w 12191981"/>
              <a:gd name="connsiteY375" fmla="*/ 60970 h 6858000"/>
              <a:gd name="connsiteX376" fmla="*/ 261696 w 12191981"/>
              <a:gd name="connsiteY376" fmla="*/ 17865 h 6858000"/>
              <a:gd name="connsiteX377" fmla="*/ 304801 w 12191981"/>
              <a:gd name="connsiteY377" fmla="*/ 11 h 6858000"/>
              <a:gd name="connsiteX378" fmla="*/ 347906 w 12191981"/>
              <a:gd name="connsiteY378" fmla="*/ 17865 h 6858000"/>
              <a:gd name="connsiteX379" fmla="*/ 365761 w 12191981"/>
              <a:gd name="connsiteY379" fmla="*/ 60970 h 6858000"/>
              <a:gd name="connsiteX380" fmla="*/ 383615 w 12191981"/>
              <a:gd name="connsiteY380" fmla="*/ 17865 h 6858000"/>
              <a:gd name="connsiteX381" fmla="*/ 426721 w 12191981"/>
              <a:gd name="connsiteY381" fmla="*/ 10 h 6858000"/>
              <a:gd name="connsiteX382" fmla="*/ 6644622 w 12191981"/>
              <a:gd name="connsiteY382" fmla="*/ 8 h 6858000"/>
              <a:gd name="connsiteX383" fmla="*/ 6705582 w 12191981"/>
              <a:gd name="connsiteY383" fmla="*/ 60968 h 6858000"/>
              <a:gd name="connsiteX384" fmla="*/ 6644622 w 12191981"/>
              <a:gd name="connsiteY384" fmla="*/ 121928 h 6858000"/>
              <a:gd name="connsiteX385" fmla="*/ 6583662 w 12191981"/>
              <a:gd name="connsiteY385" fmla="*/ 60968 h 6858000"/>
              <a:gd name="connsiteX386" fmla="*/ 6644622 w 12191981"/>
              <a:gd name="connsiteY386" fmla="*/ 8 h 6858000"/>
              <a:gd name="connsiteX387" fmla="*/ 6888461 w 12191981"/>
              <a:gd name="connsiteY387" fmla="*/ 8 h 6858000"/>
              <a:gd name="connsiteX388" fmla="*/ 6949421 w 12191981"/>
              <a:gd name="connsiteY388" fmla="*/ 60968 h 6858000"/>
              <a:gd name="connsiteX389" fmla="*/ 6888461 w 12191981"/>
              <a:gd name="connsiteY389" fmla="*/ 121928 h 6858000"/>
              <a:gd name="connsiteX390" fmla="*/ 6845356 w 12191981"/>
              <a:gd name="connsiteY390" fmla="*/ 104073 h 6858000"/>
              <a:gd name="connsiteX391" fmla="*/ 6827502 w 12191981"/>
              <a:gd name="connsiteY391" fmla="*/ 60971 h 6858000"/>
              <a:gd name="connsiteX392" fmla="*/ 6809648 w 12191981"/>
              <a:gd name="connsiteY392" fmla="*/ 104073 h 6858000"/>
              <a:gd name="connsiteX393" fmla="*/ 6766543 w 12191981"/>
              <a:gd name="connsiteY393" fmla="*/ 121928 h 6858000"/>
              <a:gd name="connsiteX394" fmla="*/ 6705583 w 12191981"/>
              <a:gd name="connsiteY394" fmla="*/ 60968 h 6858000"/>
              <a:gd name="connsiteX395" fmla="*/ 6766543 w 12191981"/>
              <a:gd name="connsiteY395" fmla="*/ 8 h 6858000"/>
              <a:gd name="connsiteX396" fmla="*/ 6809648 w 12191981"/>
              <a:gd name="connsiteY396" fmla="*/ 17863 h 6858000"/>
              <a:gd name="connsiteX397" fmla="*/ 6827502 w 12191981"/>
              <a:gd name="connsiteY397" fmla="*/ 60966 h 6858000"/>
              <a:gd name="connsiteX398" fmla="*/ 6845356 w 12191981"/>
              <a:gd name="connsiteY398" fmla="*/ 17863 h 6858000"/>
              <a:gd name="connsiteX399" fmla="*/ 6888461 w 12191981"/>
              <a:gd name="connsiteY399" fmla="*/ 8 h 6858000"/>
              <a:gd name="connsiteX400" fmla="*/ 7010381 w 12191981"/>
              <a:gd name="connsiteY400" fmla="*/ 8 h 6858000"/>
              <a:gd name="connsiteX401" fmla="*/ 7071341 w 12191981"/>
              <a:gd name="connsiteY401" fmla="*/ 60968 h 6858000"/>
              <a:gd name="connsiteX402" fmla="*/ 7034109 w 12191981"/>
              <a:gd name="connsiteY402" fmla="*/ 117137 h 6858000"/>
              <a:gd name="connsiteX403" fmla="*/ 7010390 w 12191981"/>
              <a:gd name="connsiteY403" fmla="*/ 121926 h 6858000"/>
              <a:gd name="connsiteX404" fmla="*/ 7034109 w 12191981"/>
              <a:gd name="connsiteY404" fmla="*/ 126715 h 6858000"/>
              <a:gd name="connsiteX405" fmla="*/ 7071341 w 12191981"/>
              <a:gd name="connsiteY405" fmla="*/ 182884 h 6858000"/>
              <a:gd name="connsiteX406" fmla="*/ 7010381 w 12191981"/>
              <a:gd name="connsiteY406" fmla="*/ 243844 h 6858000"/>
              <a:gd name="connsiteX407" fmla="*/ 6949421 w 12191981"/>
              <a:gd name="connsiteY407" fmla="*/ 182884 h 6858000"/>
              <a:gd name="connsiteX408" fmla="*/ 6986652 w 12191981"/>
              <a:gd name="connsiteY408" fmla="*/ 126715 h 6858000"/>
              <a:gd name="connsiteX409" fmla="*/ 7010371 w 12191981"/>
              <a:gd name="connsiteY409" fmla="*/ 121926 h 6858000"/>
              <a:gd name="connsiteX410" fmla="*/ 6986652 w 12191981"/>
              <a:gd name="connsiteY410" fmla="*/ 117137 h 6858000"/>
              <a:gd name="connsiteX411" fmla="*/ 6949421 w 12191981"/>
              <a:gd name="connsiteY411" fmla="*/ 60968 h 6858000"/>
              <a:gd name="connsiteX412" fmla="*/ 7010381 w 12191981"/>
              <a:gd name="connsiteY412" fmla="*/ 8 h 6858000"/>
              <a:gd name="connsiteX413" fmla="*/ 7254221 w 12191981"/>
              <a:gd name="connsiteY413" fmla="*/ 8 h 6858000"/>
              <a:gd name="connsiteX414" fmla="*/ 7315181 w 12191981"/>
              <a:gd name="connsiteY414" fmla="*/ 60968 h 6858000"/>
              <a:gd name="connsiteX415" fmla="*/ 7277949 w 12191981"/>
              <a:gd name="connsiteY415" fmla="*/ 117137 h 6858000"/>
              <a:gd name="connsiteX416" fmla="*/ 7254230 w 12191981"/>
              <a:gd name="connsiteY416" fmla="*/ 121926 h 6858000"/>
              <a:gd name="connsiteX417" fmla="*/ 7277949 w 12191981"/>
              <a:gd name="connsiteY417" fmla="*/ 126715 h 6858000"/>
              <a:gd name="connsiteX418" fmla="*/ 7315181 w 12191981"/>
              <a:gd name="connsiteY418" fmla="*/ 182884 h 6858000"/>
              <a:gd name="connsiteX419" fmla="*/ 7277949 w 12191981"/>
              <a:gd name="connsiteY419" fmla="*/ 239053 h 6858000"/>
              <a:gd name="connsiteX420" fmla="*/ 7254227 w 12191981"/>
              <a:gd name="connsiteY420" fmla="*/ 243843 h 6858000"/>
              <a:gd name="connsiteX421" fmla="*/ 7277949 w 12191981"/>
              <a:gd name="connsiteY421" fmla="*/ 248632 h 6858000"/>
              <a:gd name="connsiteX422" fmla="*/ 7315181 w 12191981"/>
              <a:gd name="connsiteY422" fmla="*/ 304801 h 6858000"/>
              <a:gd name="connsiteX423" fmla="*/ 7254221 w 12191981"/>
              <a:gd name="connsiteY423" fmla="*/ 365761 h 6858000"/>
              <a:gd name="connsiteX424" fmla="*/ 7193261 w 12191981"/>
              <a:gd name="connsiteY424" fmla="*/ 304801 h 6858000"/>
              <a:gd name="connsiteX425" fmla="*/ 7230492 w 12191981"/>
              <a:gd name="connsiteY425" fmla="*/ 248632 h 6858000"/>
              <a:gd name="connsiteX426" fmla="*/ 7254214 w 12191981"/>
              <a:gd name="connsiteY426" fmla="*/ 243843 h 6858000"/>
              <a:gd name="connsiteX427" fmla="*/ 7230492 w 12191981"/>
              <a:gd name="connsiteY427" fmla="*/ 239053 h 6858000"/>
              <a:gd name="connsiteX428" fmla="*/ 7211116 w 12191981"/>
              <a:gd name="connsiteY428" fmla="*/ 225989 h 6858000"/>
              <a:gd name="connsiteX429" fmla="*/ 7193261 w 12191981"/>
              <a:gd name="connsiteY429" fmla="*/ 182885 h 6858000"/>
              <a:gd name="connsiteX430" fmla="*/ 7175407 w 12191981"/>
              <a:gd name="connsiteY430" fmla="*/ 225989 h 6858000"/>
              <a:gd name="connsiteX431" fmla="*/ 7132302 w 12191981"/>
              <a:gd name="connsiteY431" fmla="*/ 243844 h 6858000"/>
              <a:gd name="connsiteX432" fmla="*/ 7071342 w 12191981"/>
              <a:gd name="connsiteY432" fmla="*/ 182884 h 6858000"/>
              <a:gd name="connsiteX433" fmla="*/ 7108574 w 12191981"/>
              <a:gd name="connsiteY433" fmla="*/ 126715 h 6858000"/>
              <a:gd name="connsiteX434" fmla="*/ 7132292 w 12191981"/>
              <a:gd name="connsiteY434" fmla="*/ 121926 h 6858000"/>
              <a:gd name="connsiteX435" fmla="*/ 7108574 w 12191981"/>
              <a:gd name="connsiteY435" fmla="*/ 117137 h 6858000"/>
              <a:gd name="connsiteX436" fmla="*/ 7071342 w 12191981"/>
              <a:gd name="connsiteY436" fmla="*/ 60968 h 6858000"/>
              <a:gd name="connsiteX437" fmla="*/ 7132302 w 12191981"/>
              <a:gd name="connsiteY437" fmla="*/ 8 h 6858000"/>
              <a:gd name="connsiteX438" fmla="*/ 7175407 w 12191981"/>
              <a:gd name="connsiteY438" fmla="*/ 17863 h 6858000"/>
              <a:gd name="connsiteX439" fmla="*/ 7193261 w 12191981"/>
              <a:gd name="connsiteY439" fmla="*/ 60967 h 6858000"/>
              <a:gd name="connsiteX440" fmla="*/ 7211116 w 12191981"/>
              <a:gd name="connsiteY440" fmla="*/ 17863 h 6858000"/>
              <a:gd name="connsiteX441" fmla="*/ 7254221 w 12191981"/>
              <a:gd name="connsiteY441" fmla="*/ 8 h 6858000"/>
              <a:gd name="connsiteX442" fmla="*/ 7376141 w 12191981"/>
              <a:gd name="connsiteY442" fmla="*/ 8 h 6858000"/>
              <a:gd name="connsiteX443" fmla="*/ 7437101 w 12191981"/>
              <a:gd name="connsiteY443" fmla="*/ 60968 h 6858000"/>
              <a:gd name="connsiteX444" fmla="*/ 7399869 w 12191981"/>
              <a:gd name="connsiteY444" fmla="*/ 117137 h 6858000"/>
              <a:gd name="connsiteX445" fmla="*/ 7376150 w 12191981"/>
              <a:gd name="connsiteY445" fmla="*/ 121926 h 6858000"/>
              <a:gd name="connsiteX446" fmla="*/ 7399869 w 12191981"/>
              <a:gd name="connsiteY446" fmla="*/ 126714 h 6858000"/>
              <a:gd name="connsiteX447" fmla="*/ 7437101 w 12191981"/>
              <a:gd name="connsiteY447" fmla="*/ 182884 h 6858000"/>
              <a:gd name="connsiteX448" fmla="*/ 7399869 w 12191981"/>
              <a:gd name="connsiteY448" fmla="*/ 239053 h 6858000"/>
              <a:gd name="connsiteX449" fmla="*/ 7376147 w 12191981"/>
              <a:gd name="connsiteY449" fmla="*/ 243843 h 6858000"/>
              <a:gd name="connsiteX450" fmla="*/ 7399869 w 12191981"/>
              <a:gd name="connsiteY450" fmla="*/ 248632 h 6858000"/>
              <a:gd name="connsiteX451" fmla="*/ 7437101 w 12191981"/>
              <a:gd name="connsiteY451" fmla="*/ 304801 h 6858000"/>
              <a:gd name="connsiteX452" fmla="*/ 7376141 w 12191981"/>
              <a:gd name="connsiteY452" fmla="*/ 365761 h 6858000"/>
              <a:gd name="connsiteX453" fmla="*/ 7315181 w 12191981"/>
              <a:gd name="connsiteY453" fmla="*/ 304801 h 6858000"/>
              <a:gd name="connsiteX454" fmla="*/ 7352412 w 12191981"/>
              <a:gd name="connsiteY454" fmla="*/ 248632 h 6858000"/>
              <a:gd name="connsiteX455" fmla="*/ 7376134 w 12191981"/>
              <a:gd name="connsiteY455" fmla="*/ 243843 h 6858000"/>
              <a:gd name="connsiteX456" fmla="*/ 7352412 w 12191981"/>
              <a:gd name="connsiteY456" fmla="*/ 239053 h 6858000"/>
              <a:gd name="connsiteX457" fmla="*/ 7315181 w 12191981"/>
              <a:gd name="connsiteY457" fmla="*/ 182884 h 6858000"/>
              <a:gd name="connsiteX458" fmla="*/ 7352412 w 12191981"/>
              <a:gd name="connsiteY458" fmla="*/ 126714 h 6858000"/>
              <a:gd name="connsiteX459" fmla="*/ 7376131 w 12191981"/>
              <a:gd name="connsiteY459" fmla="*/ 121926 h 6858000"/>
              <a:gd name="connsiteX460" fmla="*/ 7352412 w 12191981"/>
              <a:gd name="connsiteY460" fmla="*/ 117137 h 6858000"/>
              <a:gd name="connsiteX461" fmla="*/ 7315181 w 12191981"/>
              <a:gd name="connsiteY461" fmla="*/ 60968 h 6858000"/>
              <a:gd name="connsiteX462" fmla="*/ 7376141 w 12191981"/>
              <a:gd name="connsiteY462" fmla="*/ 8 h 6858000"/>
              <a:gd name="connsiteX463" fmla="*/ 7498061 w 12191981"/>
              <a:gd name="connsiteY463" fmla="*/ 8 h 6858000"/>
              <a:gd name="connsiteX464" fmla="*/ 7559021 w 12191981"/>
              <a:gd name="connsiteY464" fmla="*/ 60968 h 6858000"/>
              <a:gd name="connsiteX465" fmla="*/ 7521789 w 12191981"/>
              <a:gd name="connsiteY465" fmla="*/ 117137 h 6858000"/>
              <a:gd name="connsiteX466" fmla="*/ 7498070 w 12191981"/>
              <a:gd name="connsiteY466" fmla="*/ 121926 h 6858000"/>
              <a:gd name="connsiteX467" fmla="*/ 7521789 w 12191981"/>
              <a:gd name="connsiteY467" fmla="*/ 126714 h 6858000"/>
              <a:gd name="connsiteX468" fmla="*/ 7559021 w 12191981"/>
              <a:gd name="connsiteY468" fmla="*/ 182884 h 6858000"/>
              <a:gd name="connsiteX469" fmla="*/ 7498061 w 12191981"/>
              <a:gd name="connsiteY469" fmla="*/ 243844 h 6858000"/>
              <a:gd name="connsiteX470" fmla="*/ 7437101 w 12191981"/>
              <a:gd name="connsiteY470" fmla="*/ 182884 h 6858000"/>
              <a:gd name="connsiteX471" fmla="*/ 7474333 w 12191981"/>
              <a:gd name="connsiteY471" fmla="*/ 126714 h 6858000"/>
              <a:gd name="connsiteX472" fmla="*/ 7498051 w 12191981"/>
              <a:gd name="connsiteY472" fmla="*/ 121926 h 6858000"/>
              <a:gd name="connsiteX473" fmla="*/ 7474333 w 12191981"/>
              <a:gd name="connsiteY473" fmla="*/ 117137 h 6858000"/>
              <a:gd name="connsiteX474" fmla="*/ 7437101 w 12191981"/>
              <a:gd name="connsiteY474" fmla="*/ 60968 h 6858000"/>
              <a:gd name="connsiteX475" fmla="*/ 7498061 w 12191981"/>
              <a:gd name="connsiteY475" fmla="*/ 8 h 6858000"/>
              <a:gd name="connsiteX476" fmla="*/ 7741901 w 12191981"/>
              <a:gd name="connsiteY476" fmla="*/ 8 h 6858000"/>
              <a:gd name="connsiteX477" fmla="*/ 7802861 w 12191981"/>
              <a:gd name="connsiteY477" fmla="*/ 60968 h 6858000"/>
              <a:gd name="connsiteX478" fmla="*/ 7765629 w 12191981"/>
              <a:gd name="connsiteY478" fmla="*/ 117137 h 6858000"/>
              <a:gd name="connsiteX479" fmla="*/ 7741910 w 12191981"/>
              <a:gd name="connsiteY479" fmla="*/ 121926 h 6858000"/>
              <a:gd name="connsiteX480" fmla="*/ 7765629 w 12191981"/>
              <a:gd name="connsiteY480" fmla="*/ 126714 h 6858000"/>
              <a:gd name="connsiteX481" fmla="*/ 7802861 w 12191981"/>
              <a:gd name="connsiteY481" fmla="*/ 182884 h 6858000"/>
              <a:gd name="connsiteX482" fmla="*/ 7741901 w 12191981"/>
              <a:gd name="connsiteY482" fmla="*/ 243843 h 6858000"/>
              <a:gd name="connsiteX483" fmla="*/ 7698795 w 12191981"/>
              <a:gd name="connsiteY483" fmla="*/ 225989 h 6858000"/>
              <a:gd name="connsiteX484" fmla="*/ 7680941 w 12191981"/>
              <a:gd name="connsiteY484" fmla="*/ 182885 h 6858000"/>
              <a:gd name="connsiteX485" fmla="*/ 7663087 w 12191981"/>
              <a:gd name="connsiteY485" fmla="*/ 225989 h 6858000"/>
              <a:gd name="connsiteX486" fmla="*/ 7643710 w 12191981"/>
              <a:gd name="connsiteY486" fmla="*/ 239053 h 6858000"/>
              <a:gd name="connsiteX487" fmla="*/ 7619988 w 12191981"/>
              <a:gd name="connsiteY487" fmla="*/ 243842 h 6858000"/>
              <a:gd name="connsiteX488" fmla="*/ 7643710 w 12191981"/>
              <a:gd name="connsiteY488" fmla="*/ 248632 h 6858000"/>
              <a:gd name="connsiteX489" fmla="*/ 7680942 w 12191981"/>
              <a:gd name="connsiteY489" fmla="*/ 304801 h 6858000"/>
              <a:gd name="connsiteX490" fmla="*/ 7643710 w 12191981"/>
              <a:gd name="connsiteY490" fmla="*/ 360970 h 6858000"/>
              <a:gd name="connsiteX491" fmla="*/ 7619984 w 12191981"/>
              <a:gd name="connsiteY491" fmla="*/ 365761 h 6858000"/>
              <a:gd name="connsiteX492" fmla="*/ 7643710 w 12191981"/>
              <a:gd name="connsiteY492" fmla="*/ 370551 h 6858000"/>
              <a:gd name="connsiteX493" fmla="*/ 7670531 w 12191981"/>
              <a:gd name="connsiteY493" fmla="*/ 392637 h 6858000"/>
              <a:gd name="connsiteX494" fmla="*/ 7680941 w 12191981"/>
              <a:gd name="connsiteY494" fmla="*/ 426719 h 6858000"/>
              <a:gd name="connsiteX495" fmla="*/ 7698796 w 12191981"/>
              <a:gd name="connsiteY495" fmla="*/ 383615 h 6858000"/>
              <a:gd name="connsiteX496" fmla="*/ 7741901 w 12191981"/>
              <a:gd name="connsiteY496" fmla="*/ 365760 h 6858000"/>
              <a:gd name="connsiteX497" fmla="*/ 7802861 w 12191981"/>
              <a:gd name="connsiteY497" fmla="*/ 426720 h 6858000"/>
              <a:gd name="connsiteX498" fmla="*/ 7741901 w 12191981"/>
              <a:gd name="connsiteY498" fmla="*/ 487680 h 6858000"/>
              <a:gd name="connsiteX499" fmla="*/ 7698796 w 12191981"/>
              <a:gd name="connsiteY499" fmla="*/ 469825 h 6858000"/>
              <a:gd name="connsiteX500" fmla="*/ 7680941 w 12191981"/>
              <a:gd name="connsiteY500" fmla="*/ 426721 h 6858000"/>
              <a:gd name="connsiteX501" fmla="*/ 7663087 w 12191981"/>
              <a:gd name="connsiteY501" fmla="*/ 469825 h 6858000"/>
              <a:gd name="connsiteX502" fmla="*/ 7619982 w 12191981"/>
              <a:gd name="connsiteY502" fmla="*/ 487680 h 6858000"/>
              <a:gd name="connsiteX503" fmla="*/ 7559022 w 12191981"/>
              <a:gd name="connsiteY503" fmla="*/ 426720 h 6858000"/>
              <a:gd name="connsiteX504" fmla="*/ 7596253 w 12191981"/>
              <a:gd name="connsiteY504" fmla="*/ 370551 h 6858000"/>
              <a:gd name="connsiteX505" fmla="*/ 7619980 w 12191981"/>
              <a:gd name="connsiteY505" fmla="*/ 365761 h 6858000"/>
              <a:gd name="connsiteX506" fmla="*/ 7596253 w 12191981"/>
              <a:gd name="connsiteY506" fmla="*/ 360970 h 6858000"/>
              <a:gd name="connsiteX507" fmla="*/ 7559022 w 12191981"/>
              <a:gd name="connsiteY507" fmla="*/ 304801 h 6858000"/>
              <a:gd name="connsiteX508" fmla="*/ 7596253 w 12191981"/>
              <a:gd name="connsiteY508" fmla="*/ 248632 h 6858000"/>
              <a:gd name="connsiteX509" fmla="*/ 7619975 w 12191981"/>
              <a:gd name="connsiteY509" fmla="*/ 243842 h 6858000"/>
              <a:gd name="connsiteX510" fmla="*/ 7596253 w 12191981"/>
              <a:gd name="connsiteY510" fmla="*/ 239053 h 6858000"/>
              <a:gd name="connsiteX511" fmla="*/ 7559022 w 12191981"/>
              <a:gd name="connsiteY511" fmla="*/ 182884 h 6858000"/>
              <a:gd name="connsiteX512" fmla="*/ 7619982 w 12191981"/>
              <a:gd name="connsiteY512" fmla="*/ 121924 h 6858000"/>
              <a:gd name="connsiteX513" fmla="*/ 7663087 w 12191981"/>
              <a:gd name="connsiteY513" fmla="*/ 139779 h 6858000"/>
              <a:gd name="connsiteX514" fmla="*/ 7680941 w 12191981"/>
              <a:gd name="connsiteY514" fmla="*/ 182882 h 6858000"/>
              <a:gd name="connsiteX515" fmla="*/ 7698795 w 12191981"/>
              <a:gd name="connsiteY515" fmla="*/ 139779 h 6858000"/>
              <a:gd name="connsiteX516" fmla="*/ 7718172 w 12191981"/>
              <a:gd name="connsiteY516" fmla="*/ 126714 h 6858000"/>
              <a:gd name="connsiteX517" fmla="*/ 7741891 w 12191981"/>
              <a:gd name="connsiteY517" fmla="*/ 121926 h 6858000"/>
              <a:gd name="connsiteX518" fmla="*/ 7718172 w 12191981"/>
              <a:gd name="connsiteY518" fmla="*/ 117137 h 6858000"/>
              <a:gd name="connsiteX519" fmla="*/ 7680941 w 12191981"/>
              <a:gd name="connsiteY519" fmla="*/ 60968 h 6858000"/>
              <a:gd name="connsiteX520" fmla="*/ 7741901 w 12191981"/>
              <a:gd name="connsiteY520" fmla="*/ 8 h 6858000"/>
              <a:gd name="connsiteX521" fmla="*/ 7863821 w 12191981"/>
              <a:gd name="connsiteY521" fmla="*/ 8 h 6858000"/>
              <a:gd name="connsiteX522" fmla="*/ 7924781 w 12191981"/>
              <a:gd name="connsiteY522" fmla="*/ 60967 h 6858000"/>
              <a:gd name="connsiteX523" fmla="*/ 7887549 w 12191981"/>
              <a:gd name="connsiteY523" fmla="*/ 117137 h 6858000"/>
              <a:gd name="connsiteX524" fmla="*/ 7863830 w 12191981"/>
              <a:gd name="connsiteY524" fmla="*/ 121925 h 6858000"/>
              <a:gd name="connsiteX525" fmla="*/ 7887549 w 12191981"/>
              <a:gd name="connsiteY525" fmla="*/ 126714 h 6858000"/>
              <a:gd name="connsiteX526" fmla="*/ 7924781 w 12191981"/>
              <a:gd name="connsiteY526" fmla="*/ 182883 h 6858000"/>
              <a:gd name="connsiteX527" fmla="*/ 7887549 w 12191981"/>
              <a:gd name="connsiteY527" fmla="*/ 239053 h 6858000"/>
              <a:gd name="connsiteX528" fmla="*/ 7863827 w 12191981"/>
              <a:gd name="connsiteY528" fmla="*/ 243842 h 6858000"/>
              <a:gd name="connsiteX529" fmla="*/ 7887549 w 12191981"/>
              <a:gd name="connsiteY529" fmla="*/ 248631 h 6858000"/>
              <a:gd name="connsiteX530" fmla="*/ 7924781 w 12191981"/>
              <a:gd name="connsiteY530" fmla="*/ 304801 h 6858000"/>
              <a:gd name="connsiteX531" fmla="*/ 7863821 w 12191981"/>
              <a:gd name="connsiteY531" fmla="*/ 365761 h 6858000"/>
              <a:gd name="connsiteX532" fmla="*/ 7802861 w 12191981"/>
              <a:gd name="connsiteY532" fmla="*/ 304801 h 6858000"/>
              <a:gd name="connsiteX533" fmla="*/ 7840092 w 12191981"/>
              <a:gd name="connsiteY533" fmla="*/ 248631 h 6858000"/>
              <a:gd name="connsiteX534" fmla="*/ 7863815 w 12191981"/>
              <a:gd name="connsiteY534" fmla="*/ 243842 h 6858000"/>
              <a:gd name="connsiteX535" fmla="*/ 7840092 w 12191981"/>
              <a:gd name="connsiteY535" fmla="*/ 239053 h 6858000"/>
              <a:gd name="connsiteX536" fmla="*/ 7802861 w 12191981"/>
              <a:gd name="connsiteY536" fmla="*/ 182883 h 6858000"/>
              <a:gd name="connsiteX537" fmla="*/ 7840092 w 12191981"/>
              <a:gd name="connsiteY537" fmla="*/ 126714 h 6858000"/>
              <a:gd name="connsiteX538" fmla="*/ 7863811 w 12191981"/>
              <a:gd name="connsiteY538" fmla="*/ 121925 h 6858000"/>
              <a:gd name="connsiteX539" fmla="*/ 7840092 w 12191981"/>
              <a:gd name="connsiteY539" fmla="*/ 117137 h 6858000"/>
              <a:gd name="connsiteX540" fmla="*/ 7802861 w 12191981"/>
              <a:gd name="connsiteY540" fmla="*/ 60967 h 6858000"/>
              <a:gd name="connsiteX541" fmla="*/ 7863821 w 12191981"/>
              <a:gd name="connsiteY541" fmla="*/ 8 h 6858000"/>
              <a:gd name="connsiteX542" fmla="*/ 7985742 w 12191981"/>
              <a:gd name="connsiteY542" fmla="*/ 7 h 6858000"/>
              <a:gd name="connsiteX543" fmla="*/ 8046702 w 12191981"/>
              <a:gd name="connsiteY543" fmla="*/ 60967 h 6858000"/>
              <a:gd name="connsiteX544" fmla="*/ 7985742 w 12191981"/>
              <a:gd name="connsiteY544" fmla="*/ 121927 h 6858000"/>
              <a:gd name="connsiteX545" fmla="*/ 7924782 w 12191981"/>
              <a:gd name="connsiteY545" fmla="*/ 60967 h 6858000"/>
              <a:gd name="connsiteX546" fmla="*/ 7985742 w 12191981"/>
              <a:gd name="connsiteY546" fmla="*/ 7 h 6858000"/>
              <a:gd name="connsiteX547" fmla="*/ 8229581 w 12191981"/>
              <a:gd name="connsiteY547" fmla="*/ 7 h 6858000"/>
              <a:gd name="connsiteX548" fmla="*/ 8290541 w 12191981"/>
              <a:gd name="connsiteY548" fmla="*/ 60967 h 6858000"/>
              <a:gd name="connsiteX549" fmla="*/ 8253309 w 12191981"/>
              <a:gd name="connsiteY549" fmla="*/ 117136 h 6858000"/>
              <a:gd name="connsiteX550" fmla="*/ 8229590 w 12191981"/>
              <a:gd name="connsiteY550" fmla="*/ 121925 h 6858000"/>
              <a:gd name="connsiteX551" fmla="*/ 8253309 w 12191981"/>
              <a:gd name="connsiteY551" fmla="*/ 126714 h 6858000"/>
              <a:gd name="connsiteX552" fmla="*/ 8290541 w 12191981"/>
              <a:gd name="connsiteY552" fmla="*/ 182883 h 6858000"/>
              <a:gd name="connsiteX553" fmla="*/ 8253309 w 12191981"/>
              <a:gd name="connsiteY553" fmla="*/ 239053 h 6858000"/>
              <a:gd name="connsiteX554" fmla="*/ 8229587 w 12191981"/>
              <a:gd name="connsiteY554" fmla="*/ 243842 h 6858000"/>
              <a:gd name="connsiteX555" fmla="*/ 8253309 w 12191981"/>
              <a:gd name="connsiteY555" fmla="*/ 248631 h 6858000"/>
              <a:gd name="connsiteX556" fmla="*/ 8290541 w 12191981"/>
              <a:gd name="connsiteY556" fmla="*/ 304801 h 6858000"/>
              <a:gd name="connsiteX557" fmla="*/ 8229581 w 12191981"/>
              <a:gd name="connsiteY557" fmla="*/ 365761 h 6858000"/>
              <a:gd name="connsiteX558" fmla="*/ 8168621 w 12191981"/>
              <a:gd name="connsiteY558" fmla="*/ 304801 h 6858000"/>
              <a:gd name="connsiteX559" fmla="*/ 8205852 w 12191981"/>
              <a:gd name="connsiteY559" fmla="*/ 248631 h 6858000"/>
              <a:gd name="connsiteX560" fmla="*/ 8229575 w 12191981"/>
              <a:gd name="connsiteY560" fmla="*/ 243842 h 6858000"/>
              <a:gd name="connsiteX561" fmla="*/ 8205853 w 12191981"/>
              <a:gd name="connsiteY561" fmla="*/ 239053 h 6858000"/>
              <a:gd name="connsiteX562" fmla="*/ 8186476 w 12191981"/>
              <a:gd name="connsiteY562" fmla="*/ 225988 h 6858000"/>
              <a:gd name="connsiteX563" fmla="*/ 8168621 w 12191981"/>
              <a:gd name="connsiteY563" fmla="*/ 182884 h 6858000"/>
              <a:gd name="connsiteX564" fmla="*/ 8150767 w 12191981"/>
              <a:gd name="connsiteY564" fmla="*/ 225989 h 6858000"/>
              <a:gd name="connsiteX565" fmla="*/ 8107662 w 12191981"/>
              <a:gd name="connsiteY565" fmla="*/ 243843 h 6858000"/>
              <a:gd name="connsiteX566" fmla="*/ 8046702 w 12191981"/>
              <a:gd name="connsiteY566" fmla="*/ 182883 h 6858000"/>
              <a:gd name="connsiteX567" fmla="*/ 8083933 w 12191981"/>
              <a:gd name="connsiteY567" fmla="*/ 126714 h 6858000"/>
              <a:gd name="connsiteX568" fmla="*/ 8107652 w 12191981"/>
              <a:gd name="connsiteY568" fmla="*/ 121925 h 6858000"/>
              <a:gd name="connsiteX569" fmla="*/ 8083933 w 12191981"/>
              <a:gd name="connsiteY569" fmla="*/ 117137 h 6858000"/>
              <a:gd name="connsiteX570" fmla="*/ 8046702 w 12191981"/>
              <a:gd name="connsiteY570" fmla="*/ 60967 h 6858000"/>
              <a:gd name="connsiteX571" fmla="*/ 8107662 w 12191981"/>
              <a:gd name="connsiteY571" fmla="*/ 7 h 6858000"/>
              <a:gd name="connsiteX572" fmla="*/ 8150767 w 12191981"/>
              <a:gd name="connsiteY572" fmla="*/ 17862 h 6858000"/>
              <a:gd name="connsiteX573" fmla="*/ 8168621 w 12191981"/>
              <a:gd name="connsiteY573" fmla="*/ 60966 h 6858000"/>
              <a:gd name="connsiteX574" fmla="*/ 8186476 w 12191981"/>
              <a:gd name="connsiteY574" fmla="*/ 17862 h 6858000"/>
              <a:gd name="connsiteX575" fmla="*/ 8229581 w 12191981"/>
              <a:gd name="connsiteY575" fmla="*/ 7 h 6858000"/>
              <a:gd name="connsiteX576" fmla="*/ 8351501 w 12191981"/>
              <a:gd name="connsiteY576" fmla="*/ 7 h 6858000"/>
              <a:gd name="connsiteX577" fmla="*/ 8412461 w 12191981"/>
              <a:gd name="connsiteY577" fmla="*/ 60967 h 6858000"/>
              <a:gd name="connsiteX578" fmla="*/ 8375229 w 12191981"/>
              <a:gd name="connsiteY578" fmla="*/ 117136 h 6858000"/>
              <a:gd name="connsiteX579" fmla="*/ 8351510 w 12191981"/>
              <a:gd name="connsiteY579" fmla="*/ 121925 h 6858000"/>
              <a:gd name="connsiteX580" fmla="*/ 8375229 w 12191981"/>
              <a:gd name="connsiteY580" fmla="*/ 126714 h 6858000"/>
              <a:gd name="connsiteX581" fmla="*/ 8412461 w 12191981"/>
              <a:gd name="connsiteY581" fmla="*/ 182883 h 6858000"/>
              <a:gd name="connsiteX582" fmla="*/ 8351501 w 12191981"/>
              <a:gd name="connsiteY582" fmla="*/ 243843 h 6858000"/>
              <a:gd name="connsiteX583" fmla="*/ 8290541 w 12191981"/>
              <a:gd name="connsiteY583" fmla="*/ 182883 h 6858000"/>
              <a:gd name="connsiteX584" fmla="*/ 8327773 w 12191981"/>
              <a:gd name="connsiteY584" fmla="*/ 126714 h 6858000"/>
              <a:gd name="connsiteX585" fmla="*/ 8351491 w 12191981"/>
              <a:gd name="connsiteY585" fmla="*/ 121925 h 6858000"/>
              <a:gd name="connsiteX586" fmla="*/ 8327773 w 12191981"/>
              <a:gd name="connsiteY586" fmla="*/ 117136 h 6858000"/>
              <a:gd name="connsiteX587" fmla="*/ 8290541 w 12191981"/>
              <a:gd name="connsiteY587" fmla="*/ 60967 h 6858000"/>
              <a:gd name="connsiteX588" fmla="*/ 8351501 w 12191981"/>
              <a:gd name="connsiteY588" fmla="*/ 7 h 6858000"/>
              <a:gd name="connsiteX589" fmla="*/ 8595341 w 12191981"/>
              <a:gd name="connsiteY589" fmla="*/ 7 h 6858000"/>
              <a:gd name="connsiteX590" fmla="*/ 8656301 w 12191981"/>
              <a:gd name="connsiteY590" fmla="*/ 60967 h 6858000"/>
              <a:gd name="connsiteX591" fmla="*/ 8595341 w 12191981"/>
              <a:gd name="connsiteY591" fmla="*/ 121927 h 6858000"/>
              <a:gd name="connsiteX592" fmla="*/ 8552236 w 12191981"/>
              <a:gd name="connsiteY592" fmla="*/ 104072 h 6858000"/>
              <a:gd name="connsiteX593" fmla="*/ 8534382 w 12191981"/>
              <a:gd name="connsiteY593" fmla="*/ 60968 h 6858000"/>
              <a:gd name="connsiteX594" fmla="*/ 8516527 w 12191981"/>
              <a:gd name="connsiteY594" fmla="*/ 104072 h 6858000"/>
              <a:gd name="connsiteX595" fmla="*/ 8497151 w 12191981"/>
              <a:gd name="connsiteY595" fmla="*/ 117136 h 6858000"/>
              <a:gd name="connsiteX596" fmla="*/ 8473431 w 12191981"/>
              <a:gd name="connsiteY596" fmla="*/ 121925 h 6858000"/>
              <a:gd name="connsiteX597" fmla="*/ 8497150 w 12191981"/>
              <a:gd name="connsiteY597" fmla="*/ 126714 h 6858000"/>
              <a:gd name="connsiteX598" fmla="*/ 8534382 w 12191981"/>
              <a:gd name="connsiteY598" fmla="*/ 182883 h 6858000"/>
              <a:gd name="connsiteX599" fmla="*/ 8473422 w 12191981"/>
              <a:gd name="connsiteY599" fmla="*/ 243843 h 6858000"/>
              <a:gd name="connsiteX600" fmla="*/ 8412462 w 12191981"/>
              <a:gd name="connsiteY600" fmla="*/ 182883 h 6858000"/>
              <a:gd name="connsiteX601" fmla="*/ 8449694 w 12191981"/>
              <a:gd name="connsiteY601" fmla="*/ 126714 h 6858000"/>
              <a:gd name="connsiteX602" fmla="*/ 8473413 w 12191981"/>
              <a:gd name="connsiteY602" fmla="*/ 121925 h 6858000"/>
              <a:gd name="connsiteX603" fmla="*/ 8449694 w 12191981"/>
              <a:gd name="connsiteY603" fmla="*/ 117136 h 6858000"/>
              <a:gd name="connsiteX604" fmla="*/ 8412462 w 12191981"/>
              <a:gd name="connsiteY604" fmla="*/ 60967 h 6858000"/>
              <a:gd name="connsiteX605" fmla="*/ 8473422 w 12191981"/>
              <a:gd name="connsiteY605" fmla="*/ 7 h 6858000"/>
              <a:gd name="connsiteX606" fmla="*/ 8516527 w 12191981"/>
              <a:gd name="connsiteY606" fmla="*/ 17862 h 6858000"/>
              <a:gd name="connsiteX607" fmla="*/ 8534382 w 12191981"/>
              <a:gd name="connsiteY607" fmla="*/ 60966 h 6858000"/>
              <a:gd name="connsiteX608" fmla="*/ 8552236 w 12191981"/>
              <a:gd name="connsiteY608" fmla="*/ 17862 h 6858000"/>
              <a:gd name="connsiteX609" fmla="*/ 8595341 w 12191981"/>
              <a:gd name="connsiteY609" fmla="*/ 7 h 6858000"/>
              <a:gd name="connsiteX610" fmla="*/ 8717261 w 12191981"/>
              <a:gd name="connsiteY610" fmla="*/ 7 h 6858000"/>
              <a:gd name="connsiteX611" fmla="*/ 8778221 w 12191981"/>
              <a:gd name="connsiteY611" fmla="*/ 60967 h 6858000"/>
              <a:gd name="connsiteX612" fmla="*/ 8740989 w 12191981"/>
              <a:gd name="connsiteY612" fmla="*/ 117136 h 6858000"/>
              <a:gd name="connsiteX613" fmla="*/ 8717270 w 12191981"/>
              <a:gd name="connsiteY613" fmla="*/ 121925 h 6858000"/>
              <a:gd name="connsiteX614" fmla="*/ 8740989 w 12191981"/>
              <a:gd name="connsiteY614" fmla="*/ 126714 h 6858000"/>
              <a:gd name="connsiteX615" fmla="*/ 8778221 w 12191981"/>
              <a:gd name="connsiteY615" fmla="*/ 182883 h 6858000"/>
              <a:gd name="connsiteX616" fmla="*/ 8717261 w 12191981"/>
              <a:gd name="connsiteY616" fmla="*/ 243843 h 6858000"/>
              <a:gd name="connsiteX617" fmla="*/ 8656301 w 12191981"/>
              <a:gd name="connsiteY617" fmla="*/ 182883 h 6858000"/>
              <a:gd name="connsiteX618" fmla="*/ 8693533 w 12191981"/>
              <a:gd name="connsiteY618" fmla="*/ 126714 h 6858000"/>
              <a:gd name="connsiteX619" fmla="*/ 8717252 w 12191981"/>
              <a:gd name="connsiteY619" fmla="*/ 121925 h 6858000"/>
              <a:gd name="connsiteX620" fmla="*/ 8693533 w 12191981"/>
              <a:gd name="connsiteY620" fmla="*/ 117136 h 6858000"/>
              <a:gd name="connsiteX621" fmla="*/ 8656301 w 12191981"/>
              <a:gd name="connsiteY621" fmla="*/ 60967 h 6858000"/>
              <a:gd name="connsiteX622" fmla="*/ 8717261 w 12191981"/>
              <a:gd name="connsiteY622" fmla="*/ 7 h 6858000"/>
              <a:gd name="connsiteX623" fmla="*/ 8839182 w 12191981"/>
              <a:gd name="connsiteY623" fmla="*/ 7 h 6858000"/>
              <a:gd name="connsiteX624" fmla="*/ 8900142 w 12191981"/>
              <a:gd name="connsiteY624" fmla="*/ 60967 h 6858000"/>
              <a:gd name="connsiteX625" fmla="*/ 8839182 w 12191981"/>
              <a:gd name="connsiteY625" fmla="*/ 121927 h 6858000"/>
              <a:gd name="connsiteX626" fmla="*/ 8778222 w 12191981"/>
              <a:gd name="connsiteY626" fmla="*/ 60967 h 6858000"/>
              <a:gd name="connsiteX627" fmla="*/ 8839182 w 12191981"/>
              <a:gd name="connsiteY627" fmla="*/ 7 h 6858000"/>
              <a:gd name="connsiteX628" fmla="*/ 9083021 w 12191981"/>
              <a:gd name="connsiteY628" fmla="*/ 6 h 6858000"/>
              <a:gd name="connsiteX629" fmla="*/ 9143981 w 12191981"/>
              <a:gd name="connsiteY629" fmla="*/ 60966 h 6858000"/>
              <a:gd name="connsiteX630" fmla="*/ 9083021 w 12191981"/>
              <a:gd name="connsiteY630" fmla="*/ 121926 h 6858000"/>
              <a:gd name="connsiteX631" fmla="*/ 9039916 w 12191981"/>
              <a:gd name="connsiteY631" fmla="*/ 104072 h 6858000"/>
              <a:gd name="connsiteX632" fmla="*/ 9022061 w 12191981"/>
              <a:gd name="connsiteY632" fmla="*/ 60968 h 6858000"/>
              <a:gd name="connsiteX633" fmla="*/ 9004207 w 12191981"/>
              <a:gd name="connsiteY633" fmla="*/ 104072 h 6858000"/>
              <a:gd name="connsiteX634" fmla="*/ 8961102 w 12191981"/>
              <a:gd name="connsiteY634" fmla="*/ 121926 h 6858000"/>
              <a:gd name="connsiteX635" fmla="*/ 8900142 w 12191981"/>
              <a:gd name="connsiteY635" fmla="*/ 60967 h 6858000"/>
              <a:gd name="connsiteX636" fmla="*/ 8961102 w 12191981"/>
              <a:gd name="connsiteY636" fmla="*/ 7 h 6858000"/>
              <a:gd name="connsiteX637" fmla="*/ 9004207 w 12191981"/>
              <a:gd name="connsiteY637" fmla="*/ 17862 h 6858000"/>
              <a:gd name="connsiteX638" fmla="*/ 9022061 w 12191981"/>
              <a:gd name="connsiteY638" fmla="*/ 60965 h 6858000"/>
              <a:gd name="connsiteX639" fmla="*/ 9039916 w 12191981"/>
              <a:gd name="connsiteY639" fmla="*/ 17861 h 6858000"/>
              <a:gd name="connsiteX640" fmla="*/ 9083021 w 12191981"/>
              <a:gd name="connsiteY640" fmla="*/ 6 h 6858000"/>
              <a:gd name="connsiteX641" fmla="*/ 9204941 w 12191981"/>
              <a:gd name="connsiteY641" fmla="*/ 6 h 6858000"/>
              <a:gd name="connsiteX642" fmla="*/ 9265901 w 12191981"/>
              <a:gd name="connsiteY642" fmla="*/ 60966 h 6858000"/>
              <a:gd name="connsiteX643" fmla="*/ 9228669 w 12191981"/>
              <a:gd name="connsiteY643" fmla="*/ 117136 h 6858000"/>
              <a:gd name="connsiteX644" fmla="*/ 9204949 w 12191981"/>
              <a:gd name="connsiteY644" fmla="*/ 121925 h 6858000"/>
              <a:gd name="connsiteX645" fmla="*/ 9228669 w 12191981"/>
              <a:gd name="connsiteY645" fmla="*/ 126713 h 6858000"/>
              <a:gd name="connsiteX646" fmla="*/ 9265901 w 12191981"/>
              <a:gd name="connsiteY646" fmla="*/ 182883 h 6858000"/>
              <a:gd name="connsiteX647" fmla="*/ 9204941 w 12191981"/>
              <a:gd name="connsiteY647" fmla="*/ 243843 h 6858000"/>
              <a:gd name="connsiteX648" fmla="*/ 9143981 w 12191981"/>
              <a:gd name="connsiteY648" fmla="*/ 182883 h 6858000"/>
              <a:gd name="connsiteX649" fmla="*/ 9181213 w 12191981"/>
              <a:gd name="connsiteY649" fmla="*/ 126713 h 6858000"/>
              <a:gd name="connsiteX650" fmla="*/ 9204933 w 12191981"/>
              <a:gd name="connsiteY650" fmla="*/ 121925 h 6858000"/>
              <a:gd name="connsiteX651" fmla="*/ 9181213 w 12191981"/>
              <a:gd name="connsiteY651" fmla="*/ 117136 h 6858000"/>
              <a:gd name="connsiteX652" fmla="*/ 9143981 w 12191981"/>
              <a:gd name="connsiteY652" fmla="*/ 60966 h 6858000"/>
              <a:gd name="connsiteX653" fmla="*/ 9204941 w 12191981"/>
              <a:gd name="connsiteY653" fmla="*/ 6 h 6858000"/>
              <a:gd name="connsiteX654" fmla="*/ 9448781 w 12191981"/>
              <a:gd name="connsiteY654" fmla="*/ 6 h 6858000"/>
              <a:gd name="connsiteX655" fmla="*/ 9509741 w 12191981"/>
              <a:gd name="connsiteY655" fmla="*/ 60966 h 6858000"/>
              <a:gd name="connsiteX656" fmla="*/ 9472509 w 12191981"/>
              <a:gd name="connsiteY656" fmla="*/ 117135 h 6858000"/>
              <a:gd name="connsiteX657" fmla="*/ 9448789 w 12191981"/>
              <a:gd name="connsiteY657" fmla="*/ 121924 h 6858000"/>
              <a:gd name="connsiteX658" fmla="*/ 9472509 w 12191981"/>
              <a:gd name="connsiteY658" fmla="*/ 126713 h 6858000"/>
              <a:gd name="connsiteX659" fmla="*/ 9509741 w 12191981"/>
              <a:gd name="connsiteY659" fmla="*/ 182883 h 6858000"/>
              <a:gd name="connsiteX660" fmla="*/ 9448781 w 12191981"/>
              <a:gd name="connsiteY660" fmla="*/ 243843 h 6858000"/>
              <a:gd name="connsiteX661" fmla="*/ 9405676 w 12191981"/>
              <a:gd name="connsiteY661" fmla="*/ 225988 h 6858000"/>
              <a:gd name="connsiteX662" fmla="*/ 9387821 w 12191981"/>
              <a:gd name="connsiteY662" fmla="*/ 182884 h 6858000"/>
              <a:gd name="connsiteX663" fmla="*/ 9369967 w 12191981"/>
              <a:gd name="connsiteY663" fmla="*/ 225988 h 6858000"/>
              <a:gd name="connsiteX664" fmla="*/ 9326862 w 12191981"/>
              <a:gd name="connsiteY664" fmla="*/ 243843 h 6858000"/>
              <a:gd name="connsiteX665" fmla="*/ 9265902 w 12191981"/>
              <a:gd name="connsiteY665" fmla="*/ 182883 h 6858000"/>
              <a:gd name="connsiteX666" fmla="*/ 9303134 w 12191981"/>
              <a:gd name="connsiteY666" fmla="*/ 126713 h 6858000"/>
              <a:gd name="connsiteX667" fmla="*/ 9326854 w 12191981"/>
              <a:gd name="connsiteY667" fmla="*/ 121924 h 6858000"/>
              <a:gd name="connsiteX668" fmla="*/ 9303134 w 12191981"/>
              <a:gd name="connsiteY668" fmla="*/ 117136 h 6858000"/>
              <a:gd name="connsiteX669" fmla="*/ 9265902 w 12191981"/>
              <a:gd name="connsiteY669" fmla="*/ 60966 h 6858000"/>
              <a:gd name="connsiteX670" fmla="*/ 9326862 w 12191981"/>
              <a:gd name="connsiteY670" fmla="*/ 6 h 6858000"/>
              <a:gd name="connsiteX671" fmla="*/ 9369967 w 12191981"/>
              <a:gd name="connsiteY671" fmla="*/ 17861 h 6858000"/>
              <a:gd name="connsiteX672" fmla="*/ 9387821 w 12191981"/>
              <a:gd name="connsiteY672" fmla="*/ 60965 h 6858000"/>
              <a:gd name="connsiteX673" fmla="*/ 9405676 w 12191981"/>
              <a:gd name="connsiteY673" fmla="*/ 17861 h 6858000"/>
              <a:gd name="connsiteX674" fmla="*/ 9448781 w 12191981"/>
              <a:gd name="connsiteY674" fmla="*/ 6 h 6858000"/>
              <a:gd name="connsiteX675" fmla="*/ 9570701 w 12191981"/>
              <a:gd name="connsiteY675" fmla="*/ 6 h 6858000"/>
              <a:gd name="connsiteX676" fmla="*/ 9631661 w 12191981"/>
              <a:gd name="connsiteY676" fmla="*/ 60966 h 6858000"/>
              <a:gd name="connsiteX677" fmla="*/ 9594429 w 12191981"/>
              <a:gd name="connsiteY677" fmla="*/ 117135 h 6858000"/>
              <a:gd name="connsiteX678" fmla="*/ 9570709 w 12191981"/>
              <a:gd name="connsiteY678" fmla="*/ 121924 h 6858000"/>
              <a:gd name="connsiteX679" fmla="*/ 9594429 w 12191981"/>
              <a:gd name="connsiteY679" fmla="*/ 126713 h 6858000"/>
              <a:gd name="connsiteX680" fmla="*/ 9631661 w 12191981"/>
              <a:gd name="connsiteY680" fmla="*/ 182883 h 6858000"/>
              <a:gd name="connsiteX681" fmla="*/ 9570701 w 12191981"/>
              <a:gd name="connsiteY681" fmla="*/ 243843 h 6858000"/>
              <a:gd name="connsiteX682" fmla="*/ 9509741 w 12191981"/>
              <a:gd name="connsiteY682" fmla="*/ 182883 h 6858000"/>
              <a:gd name="connsiteX683" fmla="*/ 9546973 w 12191981"/>
              <a:gd name="connsiteY683" fmla="*/ 126713 h 6858000"/>
              <a:gd name="connsiteX684" fmla="*/ 9570693 w 12191981"/>
              <a:gd name="connsiteY684" fmla="*/ 121924 h 6858000"/>
              <a:gd name="connsiteX685" fmla="*/ 9546973 w 12191981"/>
              <a:gd name="connsiteY685" fmla="*/ 117135 h 6858000"/>
              <a:gd name="connsiteX686" fmla="*/ 9509741 w 12191981"/>
              <a:gd name="connsiteY686" fmla="*/ 60966 h 6858000"/>
              <a:gd name="connsiteX687" fmla="*/ 9570701 w 12191981"/>
              <a:gd name="connsiteY687" fmla="*/ 6 h 6858000"/>
              <a:gd name="connsiteX688" fmla="*/ 9692622 w 12191981"/>
              <a:gd name="connsiteY688" fmla="*/ 6 h 6858000"/>
              <a:gd name="connsiteX689" fmla="*/ 9753582 w 12191981"/>
              <a:gd name="connsiteY689" fmla="*/ 60966 h 6858000"/>
              <a:gd name="connsiteX690" fmla="*/ 9716350 w 12191981"/>
              <a:gd name="connsiteY690" fmla="*/ 117135 h 6858000"/>
              <a:gd name="connsiteX691" fmla="*/ 9692630 w 12191981"/>
              <a:gd name="connsiteY691" fmla="*/ 121924 h 6858000"/>
              <a:gd name="connsiteX692" fmla="*/ 9716350 w 12191981"/>
              <a:gd name="connsiteY692" fmla="*/ 126713 h 6858000"/>
              <a:gd name="connsiteX693" fmla="*/ 9753582 w 12191981"/>
              <a:gd name="connsiteY693" fmla="*/ 182882 h 6858000"/>
              <a:gd name="connsiteX694" fmla="*/ 9692622 w 12191981"/>
              <a:gd name="connsiteY694" fmla="*/ 243843 h 6858000"/>
              <a:gd name="connsiteX695" fmla="*/ 9631662 w 12191981"/>
              <a:gd name="connsiteY695" fmla="*/ 182882 h 6858000"/>
              <a:gd name="connsiteX696" fmla="*/ 9668894 w 12191981"/>
              <a:gd name="connsiteY696" fmla="*/ 126713 h 6858000"/>
              <a:gd name="connsiteX697" fmla="*/ 9692614 w 12191981"/>
              <a:gd name="connsiteY697" fmla="*/ 121924 h 6858000"/>
              <a:gd name="connsiteX698" fmla="*/ 9668894 w 12191981"/>
              <a:gd name="connsiteY698" fmla="*/ 117135 h 6858000"/>
              <a:gd name="connsiteX699" fmla="*/ 9631662 w 12191981"/>
              <a:gd name="connsiteY699" fmla="*/ 60966 h 6858000"/>
              <a:gd name="connsiteX700" fmla="*/ 9692622 w 12191981"/>
              <a:gd name="connsiteY700" fmla="*/ 6 h 6858000"/>
              <a:gd name="connsiteX701" fmla="*/ 9936461 w 12191981"/>
              <a:gd name="connsiteY701" fmla="*/ 6 h 6858000"/>
              <a:gd name="connsiteX702" fmla="*/ 9997421 w 12191981"/>
              <a:gd name="connsiteY702" fmla="*/ 60966 h 6858000"/>
              <a:gd name="connsiteX703" fmla="*/ 9960189 w 12191981"/>
              <a:gd name="connsiteY703" fmla="*/ 117135 h 6858000"/>
              <a:gd name="connsiteX704" fmla="*/ 9936469 w 12191981"/>
              <a:gd name="connsiteY704" fmla="*/ 121924 h 6858000"/>
              <a:gd name="connsiteX705" fmla="*/ 9960189 w 12191981"/>
              <a:gd name="connsiteY705" fmla="*/ 126713 h 6858000"/>
              <a:gd name="connsiteX706" fmla="*/ 9997421 w 12191981"/>
              <a:gd name="connsiteY706" fmla="*/ 182882 h 6858000"/>
              <a:gd name="connsiteX707" fmla="*/ 9936461 w 12191981"/>
              <a:gd name="connsiteY707" fmla="*/ 243842 h 6858000"/>
              <a:gd name="connsiteX708" fmla="*/ 9875501 w 12191981"/>
              <a:gd name="connsiteY708" fmla="*/ 182882 h 6858000"/>
              <a:gd name="connsiteX709" fmla="*/ 9912733 w 12191981"/>
              <a:gd name="connsiteY709" fmla="*/ 126713 h 6858000"/>
              <a:gd name="connsiteX710" fmla="*/ 9936453 w 12191981"/>
              <a:gd name="connsiteY710" fmla="*/ 121924 h 6858000"/>
              <a:gd name="connsiteX711" fmla="*/ 9912733 w 12191981"/>
              <a:gd name="connsiteY711" fmla="*/ 117135 h 6858000"/>
              <a:gd name="connsiteX712" fmla="*/ 9893356 w 12191981"/>
              <a:gd name="connsiteY712" fmla="*/ 104071 h 6858000"/>
              <a:gd name="connsiteX713" fmla="*/ 9875502 w 12191981"/>
              <a:gd name="connsiteY713" fmla="*/ 60967 h 6858000"/>
              <a:gd name="connsiteX714" fmla="*/ 9857647 w 12191981"/>
              <a:gd name="connsiteY714" fmla="*/ 104071 h 6858000"/>
              <a:gd name="connsiteX715" fmla="*/ 9814542 w 12191981"/>
              <a:gd name="connsiteY715" fmla="*/ 121926 h 6858000"/>
              <a:gd name="connsiteX716" fmla="*/ 9753582 w 12191981"/>
              <a:gd name="connsiteY716" fmla="*/ 60966 h 6858000"/>
              <a:gd name="connsiteX717" fmla="*/ 9814542 w 12191981"/>
              <a:gd name="connsiteY717" fmla="*/ 6 h 6858000"/>
              <a:gd name="connsiteX718" fmla="*/ 9857647 w 12191981"/>
              <a:gd name="connsiteY718" fmla="*/ 17861 h 6858000"/>
              <a:gd name="connsiteX719" fmla="*/ 9875502 w 12191981"/>
              <a:gd name="connsiteY719" fmla="*/ 60965 h 6858000"/>
              <a:gd name="connsiteX720" fmla="*/ 9893356 w 12191981"/>
              <a:gd name="connsiteY720" fmla="*/ 17861 h 6858000"/>
              <a:gd name="connsiteX721" fmla="*/ 9936461 w 12191981"/>
              <a:gd name="connsiteY721" fmla="*/ 6 h 6858000"/>
              <a:gd name="connsiteX722" fmla="*/ 10058381 w 12191981"/>
              <a:gd name="connsiteY722" fmla="*/ 6 h 6858000"/>
              <a:gd name="connsiteX723" fmla="*/ 10119341 w 12191981"/>
              <a:gd name="connsiteY723" fmla="*/ 60966 h 6858000"/>
              <a:gd name="connsiteX724" fmla="*/ 10082109 w 12191981"/>
              <a:gd name="connsiteY724" fmla="*/ 117135 h 6858000"/>
              <a:gd name="connsiteX725" fmla="*/ 10058389 w 12191981"/>
              <a:gd name="connsiteY725" fmla="*/ 121924 h 6858000"/>
              <a:gd name="connsiteX726" fmla="*/ 10082109 w 12191981"/>
              <a:gd name="connsiteY726" fmla="*/ 126713 h 6858000"/>
              <a:gd name="connsiteX727" fmla="*/ 10119341 w 12191981"/>
              <a:gd name="connsiteY727" fmla="*/ 182882 h 6858000"/>
              <a:gd name="connsiteX728" fmla="*/ 10082109 w 12191981"/>
              <a:gd name="connsiteY728" fmla="*/ 239052 h 6858000"/>
              <a:gd name="connsiteX729" fmla="*/ 10058385 w 12191981"/>
              <a:gd name="connsiteY729" fmla="*/ 243841 h 6858000"/>
              <a:gd name="connsiteX730" fmla="*/ 10082109 w 12191981"/>
              <a:gd name="connsiteY730" fmla="*/ 248631 h 6858000"/>
              <a:gd name="connsiteX731" fmla="*/ 10119341 w 12191981"/>
              <a:gd name="connsiteY731" fmla="*/ 304801 h 6858000"/>
              <a:gd name="connsiteX732" fmla="*/ 10058381 w 12191981"/>
              <a:gd name="connsiteY732" fmla="*/ 365761 h 6858000"/>
              <a:gd name="connsiteX733" fmla="*/ 9997421 w 12191981"/>
              <a:gd name="connsiteY733" fmla="*/ 304801 h 6858000"/>
              <a:gd name="connsiteX734" fmla="*/ 10034653 w 12191981"/>
              <a:gd name="connsiteY734" fmla="*/ 248631 h 6858000"/>
              <a:gd name="connsiteX735" fmla="*/ 10058377 w 12191981"/>
              <a:gd name="connsiteY735" fmla="*/ 243841 h 6858000"/>
              <a:gd name="connsiteX736" fmla="*/ 10034653 w 12191981"/>
              <a:gd name="connsiteY736" fmla="*/ 239052 h 6858000"/>
              <a:gd name="connsiteX737" fmla="*/ 9997421 w 12191981"/>
              <a:gd name="connsiteY737" fmla="*/ 182882 h 6858000"/>
              <a:gd name="connsiteX738" fmla="*/ 10034653 w 12191981"/>
              <a:gd name="connsiteY738" fmla="*/ 126713 h 6858000"/>
              <a:gd name="connsiteX739" fmla="*/ 10058373 w 12191981"/>
              <a:gd name="connsiteY739" fmla="*/ 121924 h 6858000"/>
              <a:gd name="connsiteX740" fmla="*/ 10034653 w 12191981"/>
              <a:gd name="connsiteY740" fmla="*/ 117135 h 6858000"/>
              <a:gd name="connsiteX741" fmla="*/ 9997421 w 12191981"/>
              <a:gd name="connsiteY741" fmla="*/ 60966 h 6858000"/>
              <a:gd name="connsiteX742" fmla="*/ 10058381 w 12191981"/>
              <a:gd name="connsiteY742" fmla="*/ 6 h 6858000"/>
              <a:gd name="connsiteX743" fmla="*/ 10302221 w 12191981"/>
              <a:gd name="connsiteY743" fmla="*/ 5 h 6858000"/>
              <a:gd name="connsiteX744" fmla="*/ 10363181 w 12191981"/>
              <a:gd name="connsiteY744" fmla="*/ 60965 h 6858000"/>
              <a:gd name="connsiteX745" fmla="*/ 10325949 w 12191981"/>
              <a:gd name="connsiteY745" fmla="*/ 117135 h 6858000"/>
              <a:gd name="connsiteX746" fmla="*/ 10302229 w 12191981"/>
              <a:gd name="connsiteY746" fmla="*/ 121924 h 6858000"/>
              <a:gd name="connsiteX747" fmla="*/ 10325949 w 12191981"/>
              <a:gd name="connsiteY747" fmla="*/ 126713 h 6858000"/>
              <a:gd name="connsiteX748" fmla="*/ 10363181 w 12191981"/>
              <a:gd name="connsiteY748" fmla="*/ 182882 h 6858000"/>
              <a:gd name="connsiteX749" fmla="*/ 10302221 w 12191981"/>
              <a:gd name="connsiteY749" fmla="*/ 243842 h 6858000"/>
              <a:gd name="connsiteX750" fmla="*/ 10259116 w 12191981"/>
              <a:gd name="connsiteY750" fmla="*/ 225987 h 6858000"/>
              <a:gd name="connsiteX751" fmla="*/ 10241262 w 12191981"/>
              <a:gd name="connsiteY751" fmla="*/ 182883 h 6858000"/>
              <a:gd name="connsiteX752" fmla="*/ 10223407 w 12191981"/>
              <a:gd name="connsiteY752" fmla="*/ 225987 h 6858000"/>
              <a:gd name="connsiteX753" fmla="*/ 10204031 w 12191981"/>
              <a:gd name="connsiteY753" fmla="*/ 239052 h 6858000"/>
              <a:gd name="connsiteX754" fmla="*/ 10180306 w 12191981"/>
              <a:gd name="connsiteY754" fmla="*/ 243841 h 6858000"/>
              <a:gd name="connsiteX755" fmla="*/ 10204030 w 12191981"/>
              <a:gd name="connsiteY755" fmla="*/ 248631 h 6858000"/>
              <a:gd name="connsiteX756" fmla="*/ 10241262 w 12191981"/>
              <a:gd name="connsiteY756" fmla="*/ 304801 h 6858000"/>
              <a:gd name="connsiteX757" fmla="*/ 10180302 w 12191981"/>
              <a:gd name="connsiteY757" fmla="*/ 365761 h 6858000"/>
              <a:gd name="connsiteX758" fmla="*/ 10119342 w 12191981"/>
              <a:gd name="connsiteY758" fmla="*/ 304801 h 6858000"/>
              <a:gd name="connsiteX759" fmla="*/ 10156574 w 12191981"/>
              <a:gd name="connsiteY759" fmla="*/ 248631 h 6858000"/>
              <a:gd name="connsiteX760" fmla="*/ 10180298 w 12191981"/>
              <a:gd name="connsiteY760" fmla="*/ 243841 h 6858000"/>
              <a:gd name="connsiteX761" fmla="*/ 10156574 w 12191981"/>
              <a:gd name="connsiteY761" fmla="*/ 239052 h 6858000"/>
              <a:gd name="connsiteX762" fmla="*/ 10119342 w 12191981"/>
              <a:gd name="connsiteY762" fmla="*/ 182882 h 6858000"/>
              <a:gd name="connsiteX763" fmla="*/ 10156574 w 12191981"/>
              <a:gd name="connsiteY763" fmla="*/ 126713 h 6858000"/>
              <a:gd name="connsiteX764" fmla="*/ 10180294 w 12191981"/>
              <a:gd name="connsiteY764" fmla="*/ 121924 h 6858000"/>
              <a:gd name="connsiteX765" fmla="*/ 10156574 w 12191981"/>
              <a:gd name="connsiteY765" fmla="*/ 117135 h 6858000"/>
              <a:gd name="connsiteX766" fmla="*/ 10119342 w 12191981"/>
              <a:gd name="connsiteY766" fmla="*/ 60966 h 6858000"/>
              <a:gd name="connsiteX767" fmla="*/ 10180302 w 12191981"/>
              <a:gd name="connsiteY767" fmla="*/ 6 h 6858000"/>
              <a:gd name="connsiteX768" fmla="*/ 10223407 w 12191981"/>
              <a:gd name="connsiteY768" fmla="*/ 17860 h 6858000"/>
              <a:gd name="connsiteX769" fmla="*/ 10241261 w 12191981"/>
              <a:gd name="connsiteY769" fmla="*/ 60964 h 6858000"/>
              <a:gd name="connsiteX770" fmla="*/ 10259116 w 12191981"/>
              <a:gd name="connsiteY770" fmla="*/ 17860 h 6858000"/>
              <a:gd name="connsiteX771" fmla="*/ 10302221 w 12191981"/>
              <a:gd name="connsiteY771" fmla="*/ 5 h 6858000"/>
              <a:gd name="connsiteX772" fmla="*/ 10546062 w 12191981"/>
              <a:gd name="connsiteY772" fmla="*/ 5 h 6858000"/>
              <a:gd name="connsiteX773" fmla="*/ 10607022 w 12191981"/>
              <a:gd name="connsiteY773" fmla="*/ 60965 h 6858000"/>
              <a:gd name="connsiteX774" fmla="*/ 10569790 w 12191981"/>
              <a:gd name="connsiteY774" fmla="*/ 117135 h 6858000"/>
              <a:gd name="connsiteX775" fmla="*/ 10546070 w 12191981"/>
              <a:gd name="connsiteY775" fmla="*/ 121923 h 6858000"/>
              <a:gd name="connsiteX776" fmla="*/ 10569790 w 12191981"/>
              <a:gd name="connsiteY776" fmla="*/ 126712 h 6858000"/>
              <a:gd name="connsiteX777" fmla="*/ 10607022 w 12191981"/>
              <a:gd name="connsiteY777" fmla="*/ 182882 h 6858000"/>
              <a:gd name="connsiteX778" fmla="*/ 10569790 w 12191981"/>
              <a:gd name="connsiteY778" fmla="*/ 239051 h 6858000"/>
              <a:gd name="connsiteX779" fmla="*/ 10546066 w 12191981"/>
              <a:gd name="connsiteY779" fmla="*/ 243841 h 6858000"/>
              <a:gd name="connsiteX780" fmla="*/ 10569790 w 12191981"/>
              <a:gd name="connsiteY780" fmla="*/ 248631 h 6858000"/>
              <a:gd name="connsiteX781" fmla="*/ 10607022 w 12191981"/>
              <a:gd name="connsiteY781" fmla="*/ 304800 h 6858000"/>
              <a:gd name="connsiteX782" fmla="*/ 10546062 w 12191981"/>
              <a:gd name="connsiteY782" fmla="*/ 365760 h 6858000"/>
              <a:gd name="connsiteX783" fmla="*/ 10485102 w 12191981"/>
              <a:gd name="connsiteY783" fmla="*/ 304800 h 6858000"/>
              <a:gd name="connsiteX784" fmla="*/ 10522334 w 12191981"/>
              <a:gd name="connsiteY784" fmla="*/ 248631 h 6858000"/>
              <a:gd name="connsiteX785" fmla="*/ 10546058 w 12191981"/>
              <a:gd name="connsiteY785" fmla="*/ 243841 h 6858000"/>
              <a:gd name="connsiteX786" fmla="*/ 10522334 w 12191981"/>
              <a:gd name="connsiteY786" fmla="*/ 239051 h 6858000"/>
              <a:gd name="connsiteX787" fmla="*/ 10485102 w 12191981"/>
              <a:gd name="connsiteY787" fmla="*/ 182882 h 6858000"/>
              <a:gd name="connsiteX788" fmla="*/ 10522334 w 12191981"/>
              <a:gd name="connsiteY788" fmla="*/ 126712 h 6858000"/>
              <a:gd name="connsiteX789" fmla="*/ 10546054 w 12191981"/>
              <a:gd name="connsiteY789" fmla="*/ 121923 h 6858000"/>
              <a:gd name="connsiteX790" fmla="*/ 10522334 w 12191981"/>
              <a:gd name="connsiteY790" fmla="*/ 117135 h 6858000"/>
              <a:gd name="connsiteX791" fmla="*/ 10485102 w 12191981"/>
              <a:gd name="connsiteY791" fmla="*/ 60965 h 6858000"/>
              <a:gd name="connsiteX792" fmla="*/ 10546062 w 12191981"/>
              <a:gd name="connsiteY792" fmla="*/ 5 h 6858000"/>
              <a:gd name="connsiteX793" fmla="*/ 10789901 w 12191981"/>
              <a:gd name="connsiteY793" fmla="*/ 5 h 6858000"/>
              <a:gd name="connsiteX794" fmla="*/ 10850861 w 12191981"/>
              <a:gd name="connsiteY794" fmla="*/ 60965 h 6858000"/>
              <a:gd name="connsiteX795" fmla="*/ 10813629 w 12191981"/>
              <a:gd name="connsiteY795" fmla="*/ 117134 h 6858000"/>
              <a:gd name="connsiteX796" fmla="*/ 10789909 w 12191981"/>
              <a:gd name="connsiteY796" fmla="*/ 121923 h 6858000"/>
              <a:gd name="connsiteX797" fmla="*/ 10813629 w 12191981"/>
              <a:gd name="connsiteY797" fmla="*/ 126712 h 6858000"/>
              <a:gd name="connsiteX798" fmla="*/ 10850861 w 12191981"/>
              <a:gd name="connsiteY798" fmla="*/ 182882 h 6858000"/>
              <a:gd name="connsiteX799" fmla="*/ 10789901 w 12191981"/>
              <a:gd name="connsiteY799" fmla="*/ 243842 h 6858000"/>
              <a:gd name="connsiteX800" fmla="*/ 10746796 w 12191981"/>
              <a:gd name="connsiteY800" fmla="*/ 225987 h 6858000"/>
              <a:gd name="connsiteX801" fmla="*/ 10728942 w 12191981"/>
              <a:gd name="connsiteY801" fmla="*/ 182883 h 6858000"/>
              <a:gd name="connsiteX802" fmla="*/ 10711087 w 12191981"/>
              <a:gd name="connsiteY802" fmla="*/ 225987 h 6858000"/>
              <a:gd name="connsiteX803" fmla="*/ 10667982 w 12191981"/>
              <a:gd name="connsiteY803" fmla="*/ 243842 h 6858000"/>
              <a:gd name="connsiteX804" fmla="*/ 10607022 w 12191981"/>
              <a:gd name="connsiteY804" fmla="*/ 182882 h 6858000"/>
              <a:gd name="connsiteX805" fmla="*/ 10644254 w 12191981"/>
              <a:gd name="connsiteY805" fmla="*/ 126712 h 6858000"/>
              <a:gd name="connsiteX806" fmla="*/ 10667974 w 12191981"/>
              <a:gd name="connsiteY806" fmla="*/ 121923 h 6858000"/>
              <a:gd name="connsiteX807" fmla="*/ 10644254 w 12191981"/>
              <a:gd name="connsiteY807" fmla="*/ 117135 h 6858000"/>
              <a:gd name="connsiteX808" fmla="*/ 10607022 w 12191981"/>
              <a:gd name="connsiteY808" fmla="*/ 60965 h 6858000"/>
              <a:gd name="connsiteX809" fmla="*/ 10667982 w 12191981"/>
              <a:gd name="connsiteY809" fmla="*/ 5 h 6858000"/>
              <a:gd name="connsiteX810" fmla="*/ 10711087 w 12191981"/>
              <a:gd name="connsiteY810" fmla="*/ 17860 h 6858000"/>
              <a:gd name="connsiteX811" fmla="*/ 10728941 w 12191981"/>
              <a:gd name="connsiteY811" fmla="*/ 60964 h 6858000"/>
              <a:gd name="connsiteX812" fmla="*/ 10746796 w 12191981"/>
              <a:gd name="connsiteY812" fmla="*/ 17860 h 6858000"/>
              <a:gd name="connsiteX813" fmla="*/ 10789901 w 12191981"/>
              <a:gd name="connsiteY813" fmla="*/ 5 h 6858000"/>
              <a:gd name="connsiteX814" fmla="*/ 10911821 w 12191981"/>
              <a:gd name="connsiteY814" fmla="*/ 5 h 6858000"/>
              <a:gd name="connsiteX815" fmla="*/ 10972781 w 12191981"/>
              <a:gd name="connsiteY815" fmla="*/ 60965 h 6858000"/>
              <a:gd name="connsiteX816" fmla="*/ 10935549 w 12191981"/>
              <a:gd name="connsiteY816" fmla="*/ 117134 h 6858000"/>
              <a:gd name="connsiteX817" fmla="*/ 10911829 w 12191981"/>
              <a:gd name="connsiteY817" fmla="*/ 121923 h 6858000"/>
              <a:gd name="connsiteX818" fmla="*/ 10935549 w 12191981"/>
              <a:gd name="connsiteY818" fmla="*/ 126712 h 6858000"/>
              <a:gd name="connsiteX819" fmla="*/ 10972781 w 12191981"/>
              <a:gd name="connsiteY819" fmla="*/ 182882 h 6858000"/>
              <a:gd name="connsiteX820" fmla="*/ 10911821 w 12191981"/>
              <a:gd name="connsiteY820" fmla="*/ 243842 h 6858000"/>
              <a:gd name="connsiteX821" fmla="*/ 10850861 w 12191981"/>
              <a:gd name="connsiteY821" fmla="*/ 182882 h 6858000"/>
              <a:gd name="connsiteX822" fmla="*/ 10888093 w 12191981"/>
              <a:gd name="connsiteY822" fmla="*/ 126712 h 6858000"/>
              <a:gd name="connsiteX823" fmla="*/ 10911813 w 12191981"/>
              <a:gd name="connsiteY823" fmla="*/ 121923 h 6858000"/>
              <a:gd name="connsiteX824" fmla="*/ 10888093 w 12191981"/>
              <a:gd name="connsiteY824" fmla="*/ 117134 h 6858000"/>
              <a:gd name="connsiteX825" fmla="*/ 10850861 w 12191981"/>
              <a:gd name="connsiteY825" fmla="*/ 60965 h 6858000"/>
              <a:gd name="connsiteX826" fmla="*/ 10911821 w 12191981"/>
              <a:gd name="connsiteY826" fmla="*/ 5 h 6858000"/>
              <a:gd name="connsiteX827" fmla="*/ 11033742 w 12191981"/>
              <a:gd name="connsiteY827" fmla="*/ 5 h 6858000"/>
              <a:gd name="connsiteX828" fmla="*/ 11094702 w 12191981"/>
              <a:gd name="connsiteY828" fmla="*/ 60965 h 6858000"/>
              <a:gd name="connsiteX829" fmla="*/ 11057470 w 12191981"/>
              <a:gd name="connsiteY829" fmla="*/ 117134 h 6858000"/>
              <a:gd name="connsiteX830" fmla="*/ 11033750 w 12191981"/>
              <a:gd name="connsiteY830" fmla="*/ 121923 h 6858000"/>
              <a:gd name="connsiteX831" fmla="*/ 11057470 w 12191981"/>
              <a:gd name="connsiteY831" fmla="*/ 126712 h 6858000"/>
              <a:gd name="connsiteX832" fmla="*/ 11094702 w 12191981"/>
              <a:gd name="connsiteY832" fmla="*/ 182881 h 6858000"/>
              <a:gd name="connsiteX833" fmla="*/ 11033742 w 12191981"/>
              <a:gd name="connsiteY833" fmla="*/ 243841 h 6858000"/>
              <a:gd name="connsiteX834" fmla="*/ 10972782 w 12191981"/>
              <a:gd name="connsiteY834" fmla="*/ 182881 h 6858000"/>
              <a:gd name="connsiteX835" fmla="*/ 11010014 w 12191981"/>
              <a:gd name="connsiteY835" fmla="*/ 126712 h 6858000"/>
              <a:gd name="connsiteX836" fmla="*/ 11033734 w 12191981"/>
              <a:gd name="connsiteY836" fmla="*/ 121923 h 6858000"/>
              <a:gd name="connsiteX837" fmla="*/ 11010014 w 12191981"/>
              <a:gd name="connsiteY837" fmla="*/ 117134 h 6858000"/>
              <a:gd name="connsiteX838" fmla="*/ 10972782 w 12191981"/>
              <a:gd name="connsiteY838" fmla="*/ 60965 h 6858000"/>
              <a:gd name="connsiteX839" fmla="*/ 11033742 w 12191981"/>
              <a:gd name="connsiteY839" fmla="*/ 5 h 6858000"/>
              <a:gd name="connsiteX840" fmla="*/ 11277581 w 12191981"/>
              <a:gd name="connsiteY840" fmla="*/ 5 h 6858000"/>
              <a:gd name="connsiteX841" fmla="*/ 11338541 w 12191981"/>
              <a:gd name="connsiteY841" fmla="*/ 60965 h 6858000"/>
              <a:gd name="connsiteX842" fmla="*/ 11277581 w 12191981"/>
              <a:gd name="connsiteY842" fmla="*/ 121925 h 6858000"/>
              <a:gd name="connsiteX843" fmla="*/ 11234476 w 12191981"/>
              <a:gd name="connsiteY843" fmla="*/ 104070 h 6858000"/>
              <a:gd name="connsiteX844" fmla="*/ 11216622 w 12191981"/>
              <a:gd name="connsiteY844" fmla="*/ 60966 h 6858000"/>
              <a:gd name="connsiteX845" fmla="*/ 11198767 w 12191981"/>
              <a:gd name="connsiteY845" fmla="*/ 104070 h 6858000"/>
              <a:gd name="connsiteX846" fmla="*/ 11179391 w 12191981"/>
              <a:gd name="connsiteY846" fmla="*/ 117134 h 6858000"/>
              <a:gd name="connsiteX847" fmla="*/ 11155670 w 12191981"/>
              <a:gd name="connsiteY847" fmla="*/ 121923 h 6858000"/>
              <a:gd name="connsiteX848" fmla="*/ 11179390 w 12191981"/>
              <a:gd name="connsiteY848" fmla="*/ 126712 h 6858000"/>
              <a:gd name="connsiteX849" fmla="*/ 11216622 w 12191981"/>
              <a:gd name="connsiteY849" fmla="*/ 182881 h 6858000"/>
              <a:gd name="connsiteX850" fmla="*/ 11155662 w 12191981"/>
              <a:gd name="connsiteY850" fmla="*/ 243841 h 6858000"/>
              <a:gd name="connsiteX851" fmla="*/ 11094702 w 12191981"/>
              <a:gd name="connsiteY851" fmla="*/ 182881 h 6858000"/>
              <a:gd name="connsiteX852" fmla="*/ 11131934 w 12191981"/>
              <a:gd name="connsiteY852" fmla="*/ 126712 h 6858000"/>
              <a:gd name="connsiteX853" fmla="*/ 11155654 w 12191981"/>
              <a:gd name="connsiteY853" fmla="*/ 121923 h 6858000"/>
              <a:gd name="connsiteX854" fmla="*/ 11131934 w 12191981"/>
              <a:gd name="connsiteY854" fmla="*/ 117134 h 6858000"/>
              <a:gd name="connsiteX855" fmla="*/ 11094702 w 12191981"/>
              <a:gd name="connsiteY855" fmla="*/ 60965 h 6858000"/>
              <a:gd name="connsiteX856" fmla="*/ 11155662 w 12191981"/>
              <a:gd name="connsiteY856" fmla="*/ 5 h 6858000"/>
              <a:gd name="connsiteX857" fmla="*/ 11198767 w 12191981"/>
              <a:gd name="connsiteY857" fmla="*/ 17860 h 6858000"/>
              <a:gd name="connsiteX858" fmla="*/ 11216622 w 12191981"/>
              <a:gd name="connsiteY858" fmla="*/ 60964 h 6858000"/>
              <a:gd name="connsiteX859" fmla="*/ 11234476 w 12191981"/>
              <a:gd name="connsiteY859" fmla="*/ 17860 h 6858000"/>
              <a:gd name="connsiteX860" fmla="*/ 11277581 w 12191981"/>
              <a:gd name="connsiteY860" fmla="*/ 5 h 6858000"/>
              <a:gd name="connsiteX861" fmla="*/ 11399502 w 12191981"/>
              <a:gd name="connsiteY861" fmla="*/ 5 h 6858000"/>
              <a:gd name="connsiteX862" fmla="*/ 11460462 w 12191981"/>
              <a:gd name="connsiteY862" fmla="*/ 60965 h 6858000"/>
              <a:gd name="connsiteX863" fmla="*/ 11399502 w 12191981"/>
              <a:gd name="connsiteY863" fmla="*/ 121925 h 6858000"/>
              <a:gd name="connsiteX864" fmla="*/ 11338542 w 12191981"/>
              <a:gd name="connsiteY864" fmla="*/ 60965 h 6858000"/>
              <a:gd name="connsiteX865" fmla="*/ 11399502 w 12191981"/>
              <a:gd name="connsiteY865" fmla="*/ 5 h 6858000"/>
              <a:gd name="connsiteX866" fmla="*/ 11643341 w 12191981"/>
              <a:gd name="connsiteY866" fmla="*/ 4 h 6858000"/>
              <a:gd name="connsiteX867" fmla="*/ 11704301 w 12191981"/>
              <a:gd name="connsiteY867" fmla="*/ 60964 h 6858000"/>
              <a:gd name="connsiteX868" fmla="*/ 11643341 w 12191981"/>
              <a:gd name="connsiteY868" fmla="*/ 121924 h 6858000"/>
              <a:gd name="connsiteX869" fmla="*/ 11600236 w 12191981"/>
              <a:gd name="connsiteY869" fmla="*/ 104069 h 6858000"/>
              <a:gd name="connsiteX870" fmla="*/ 11582381 w 12191981"/>
              <a:gd name="connsiteY870" fmla="*/ 60966 h 6858000"/>
              <a:gd name="connsiteX871" fmla="*/ 11564527 w 12191981"/>
              <a:gd name="connsiteY871" fmla="*/ 104070 h 6858000"/>
              <a:gd name="connsiteX872" fmla="*/ 11521422 w 12191981"/>
              <a:gd name="connsiteY872" fmla="*/ 121924 h 6858000"/>
              <a:gd name="connsiteX873" fmla="*/ 11460462 w 12191981"/>
              <a:gd name="connsiteY873" fmla="*/ 60965 h 6858000"/>
              <a:gd name="connsiteX874" fmla="*/ 11521422 w 12191981"/>
              <a:gd name="connsiteY874" fmla="*/ 5 h 6858000"/>
              <a:gd name="connsiteX875" fmla="*/ 11564527 w 12191981"/>
              <a:gd name="connsiteY875" fmla="*/ 17859 h 6858000"/>
              <a:gd name="connsiteX876" fmla="*/ 11582381 w 12191981"/>
              <a:gd name="connsiteY876" fmla="*/ 60963 h 6858000"/>
              <a:gd name="connsiteX877" fmla="*/ 11600236 w 12191981"/>
              <a:gd name="connsiteY877" fmla="*/ 17859 h 6858000"/>
              <a:gd name="connsiteX878" fmla="*/ 11643341 w 12191981"/>
              <a:gd name="connsiteY878" fmla="*/ 4 h 6858000"/>
              <a:gd name="connsiteX879" fmla="*/ 11765261 w 12191981"/>
              <a:gd name="connsiteY879" fmla="*/ 4 h 6858000"/>
              <a:gd name="connsiteX880" fmla="*/ 11826221 w 12191981"/>
              <a:gd name="connsiteY880" fmla="*/ 60964 h 6858000"/>
              <a:gd name="connsiteX881" fmla="*/ 11765261 w 12191981"/>
              <a:gd name="connsiteY881" fmla="*/ 121924 h 6858000"/>
              <a:gd name="connsiteX882" fmla="*/ 11704301 w 12191981"/>
              <a:gd name="connsiteY882" fmla="*/ 60964 h 6858000"/>
              <a:gd name="connsiteX883" fmla="*/ 11765261 w 12191981"/>
              <a:gd name="connsiteY883" fmla="*/ 4 h 6858000"/>
              <a:gd name="connsiteX884" fmla="*/ 12131021 w 12191981"/>
              <a:gd name="connsiteY884" fmla="*/ 0 h 6858000"/>
              <a:gd name="connsiteX885" fmla="*/ 12191981 w 12191981"/>
              <a:gd name="connsiteY885" fmla="*/ 60960 h 6858000"/>
              <a:gd name="connsiteX886" fmla="*/ 12131021 w 12191981"/>
              <a:gd name="connsiteY886" fmla="*/ 121920 h 6858000"/>
              <a:gd name="connsiteX887" fmla="*/ 12070061 w 12191981"/>
              <a:gd name="connsiteY887" fmla="*/ 60960 h 6858000"/>
              <a:gd name="connsiteX888" fmla="*/ 12131021 w 12191981"/>
              <a:gd name="connsiteY88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</a:cxnLst>
            <a:rect l="l" t="t" r="r" b="b"/>
            <a:pathLst>
              <a:path w="12191981" h="6858000">
                <a:moveTo>
                  <a:pt x="11887182" y="6736080"/>
                </a:moveTo>
                <a:cubicBezTo>
                  <a:pt x="11920849" y="6736080"/>
                  <a:pt x="11948142" y="6763373"/>
                  <a:pt x="11948142" y="6797040"/>
                </a:cubicBezTo>
                <a:cubicBezTo>
                  <a:pt x="11948142" y="6830707"/>
                  <a:pt x="11920849" y="6858000"/>
                  <a:pt x="11887182" y="6858000"/>
                </a:cubicBezTo>
                <a:cubicBezTo>
                  <a:pt x="11853515" y="6858000"/>
                  <a:pt x="11826222" y="6830707"/>
                  <a:pt x="11826222" y="6797040"/>
                </a:cubicBezTo>
                <a:cubicBezTo>
                  <a:pt x="11826222" y="6763373"/>
                  <a:pt x="11853515" y="6736080"/>
                  <a:pt x="11887182" y="6736080"/>
                </a:cubicBezTo>
                <a:close/>
                <a:moveTo>
                  <a:pt x="11765261" y="6736080"/>
                </a:moveTo>
                <a:cubicBezTo>
                  <a:pt x="11798928" y="6736080"/>
                  <a:pt x="11826221" y="6763373"/>
                  <a:pt x="11826221" y="6797040"/>
                </a:cubicBezTo>
                <a:cubicBezTo>
                  <a:pt x="11826221" y="6830707"/>
                  <a:pt x="11798928" y="6858000"/>
                  <a:pt x="11765261" y="6858000"/>
                </a:cubicBezTo>
                <a:cubicBezTo>
                  <a:pt x="11731594" y="6858000"/>
                  <a:pt x="11704301" y="6830707"/>
                  <a:pt x="11704301" y="6797040"/>
                </a:cubicBezTo>
                <a:cubicBezTo>
                  <a:pt x="11704301" y="6763373"/>
                  <a:pt x="11731594" y="6736080"/>
                  <a:pt x="11765261" y="6736080"/>
                </a:cubicBezTo>
                <a:close/>
                <a:moveTo>
                  <a:pt x="11521421" y="6736080"/>
                </a:moveTo>
                <a:cubicBezTo>
                  <a:pt x="11555088" y="6736080"/>
                  <a:pt x="11582381" y="6763373"/>
                  <a:pt x="11582381" y="6797040"/>
                </a:cubicBezTo>
                <a:cubicBezTo>
                  <a:pt x="11582381" y="6830707"/>
                  <a:pt x="11555088" y="6858000"/>
                  <a:pt x="11521421" y="6858000"/>
                </a:cubicBezTo>
                <a:cubicBezTo>
                  <a:pt x="11487754" y="6858000"/>
                  <a:pt x="11460461" y="6830707"/>
                  <a:pt x="11460461" y="6797040"/>
                </a:cubicBezTo>
                <a:cubicBezTo>
                  <a:pt x="11460461" y="6763373"/>
                  <a:pt x="11487754" y="6736080"/>
                  <a:pt x="11521421" y="6736080"/>
                </a:cubicBezTo>
                <a:close/>
                <a:moveTo>
                  <a:pt x="11399501" y="6736080"/>
                </a:moveTo>
                <a:cubicBezTo>
                  <a:pt x="11433168" y="6736080"/>
                  <a:pt x="11460461" y="6763373"/>
                  <a:pt x="11460461" y="6797040"/>
                </a:cubicBezTo>
                <a:cubicBezTo>
                  <a:pt x="11460461" y="6830707"/>
                  <a:pt x="11433168" y="6858000"/>
                  <a:pt x="11399501" y="6858000"/>
                </a:cubicBezTo>
                <a:cubicBezTo>
                  <a:pt x="11365834" y="6858000"/>
                  <a:pt x="11338541" y="6830707"/>
                  <a:pt x="11338541" y="6797040"/>
                </a:cubicBezTo>
                <a:cubicBezTo>
                  <a:pt x="11338541" y="6763373"/>
                  <a:pt x="11365834" y="6736080"/>
                  <a:pt x="11399501" y="6736080"/>
                </a:cubicBezTo>
                <a:close/>
                <a:moveTo>
                  <a:pt x="11277581" y="6736080"/>
                </a:moveTo>
                <a:cubicBezTo>
                  <a:pt x="11311248" y="6736080"/>
                  <a:pt x="11338541" y="6763373"/>
                  <a:pt x="11338541" y="6797040"/>
                </a:cubicBezTo>
                <a:cubicBezTo>
                  <a:pt x="11338541" y="6830707"/>
                  <a:pt x="11311248" y="6858000"/>
                  <a:pt x="11277581" y="6858000"/>
                </a:cubicBezTo>
                <a:cubicBezTo>
                  <a:pt x="11243914" y="6858000"/>
                  <a:pt x="11216621" y="6830707"/>
                  <a:pt x="11216621" y="6797040"/>
                </a:cubicBezTo>
                <a:cubicBezTo>
                  <a:pt x="11216621" y="6763373"/>
                  <a:pt x="11243914" y="6736080"/>
                  <a:pt x="11277581" y="6736080"/>
                </a:cubicBezTo>
                <a:close/>
                <a:moveTo>
                  <a:pt x="11033742" y="6736080"/>
                </a:moveTo>
                <a:cubicBezTo>
                  <a:pt x="11067409" y="6736080"/>
                  <a:pt x="11094702" y="6763373"/>
                  <a:pt x="11094702" y="6797040"/>
                </a:cubicBezTo>
                <a:cubicBezTo>
                  <a:pt x="11094702" y="6830707"/>
                  <a:pt x="11067409" y="6858000"/>
                  <a:pt x="11033742" y="6858000"/>
                </a:cubicBezTo>
                <a:cubicBezTo>
                  <a:pt x="11000075" y="6858000"/>
                  <a:pt x="10972782" y="6830707"/>
                  <a:pt x="10972782" y="6797040"/>
                </a:cubicBezTo>
                <a:cubicBezTo>
                  <a:pt x="10972782" y="6763373"/>
                  <a:pt x="11000075" y="6736080"/>
                  <a:pt x="11033742" y="6736080"/>
                </a:cubicBezTo>
                <a:close/>
                <a:moveTo>
                  <a:pt x="10911821" y="6736080"/>
                </a:moveTo>
                <a:cubicBezTo>
                  <a:pt x="10945488" y="6736080"/>
                  <a:pt x="10972781" y="6763373"/>
                  <a:pt x="10972781" y="6797040"/>
                </a:cubicBezTo>
                <a:cubicBezTo>
                  <a:pt x="10972781" y="6830707"/>
                  <a:pt x="10945488" y="6858000"/>
                  <a:pt x="10911821" y="6858000"/>
                </a:cubicBezTo>
                <a:cubicBezTo>
                  <a:pt x="10878154" y="6858000"/>
                  <a:pt x="10850861" y="6830707"/>
                  <a:pt x="10850861" y="6797040"/>
                </a:cubicBezTo>
                <a:cubicBezTo>
                  <a:pt x="10850861" y="6763373"/>
                  <a:pt x="10878154" y="6736080"/>
                  <a:pt x="10911821" y="6736080"/>
                </a:cubicBezTo>
                <a:close/>
                <a:moveTo>
                  <a:pt x="10789901" y="6736080"/>
                </a:moveTo>
                <a:cubicBezTo>
                  <a:pt x="10823568" y="6736080"/>
                  <a:pt x="10850861" y="6763373"/>
                  <a:pt x="10850861" y="6797040"/>
                </a:cubicBezTo>
                <a:cubicBezTo>
                  <a:pt x="10850861" y="6830707"/>
                  <a:pt x="10823568" y="6858000"/>
                  <a:pt x="10789901" y="6858000"/>
                </a:cubicBezTo>
                <a:cubicBezTo>
                  <a:pt x="10756234" y="6858000"/>
                  <a:pt x="10728941" y="6830707"/>
                  <a:pt x="10728941" y="6797040"/>
                </a:cubicBezTo>
                <a:cubicBezTo>
                  <a:pt x="10728941" y="6763373"/>
                  <a:pt x="10756234" y="6736080"/>
                  <a:pt x="10789901" y="6736080"/>
                </a:cubicBezTo>
                <a:close/>
                <a:moveTo>
                  <a:pt x="10546061" y="6736080"/>
                </a:moveTo>
                <a:cubicBezTo>
                  <a:pt x="10579728" y="6736080"/>
                  <a:pt x="10607021" y="6763373"/>
                  <a:pt x="10607021" y="6797040"/>
                </a:cubicBezTo>
                <a:cubicBezTo>
                  <a:pt x="10607021" y="6830707"/>
                  <a:pt x="10579728" y="6858000"/>
                  <a:pt x="10546061" y="6858000"/>
                </a:cubicBezTo>
                <a:cubicBezTo>
                  <a:pt x="10512394" y="6858000"/>
                  <a:pt x="10485101" y="6830707"/>
                  <a:pt x="10485101" y="6797040"/>
                </a:cubicBezTo>
                <a:cubicBezTo>
                  <a:pt x="10485101" y="6763373"/>
                  <a:pt x="10512394" y="6736080"/>
                  <a:pt x="10546061" y="6736080"/>
                </a:cubicBezTo>
                <a:close/>
                <a:moveTo>
                  <a:pt x="10424141" y="6736080"/>
                </a:moveTo>
                <a:cubicBezTo>
                  <a:pt x="10457808" y="6736080"/>
                  <a:pt x="10485101" y="6763373"/>
                  <a:pt x="10485101" y="6797040"/>
                </a:cubicBezTo>
                <a:cubicBezTo>
                  <a:pt x="10485101" y="6830707"/>
                  <a:pt x="10457808" y="6858000"/>
                  <a:pt x="10424141" y="6858000"/>
                </a:cubicBezTo>
                <a:cubicBezTo>
                  <a:pt x="10390474" y="6858000"/>
                  <a:pt x="10363181" y="6830707"/>
                  <a:pt x="10363181" y="6797040"/>
                </a:cubicBezTo>
                <a:cubicBezTo>
                  <a:pt x="10363181" y="6763373"/>
                  <a:pt x="10390474" y="6736080"/>
                  <a:pt x="10424141" y="6736080"/>
                </a:cubicBezTo>
                <a:close/>
                <a:moveTo>
                  <a:pt x="11887182" y="6614160"/>
                </a:moveTo>
                <a:cubicBezTo>
                  <a:pt x="11904016" y="6614160"/>
                  <a:pt x="11919256" y="6620983"/>
                  <a:pt x="11930287" y="6632015"/>
                </a:cubicBezTo>
                <a:lnTo>
                  <a:pt x="11948142" y="6675119"/>
                </a:lnTo>
                <a:lnTo>
                  <a:pt x="11965996" y="6632015"/>
                </a:lnTo>
                <a:cubicBezTo>
                  <a:pt x="11977028" y="6620983"/>
                  <a:pt x="11992268" y="6614160"/>
                  <a:pt x="12009101" y="6614160"/>
                </a:cubicBezTo>
                <a:cubicBezTo>
                  <a:pt x="12042768" y="6614160"/>
                  <a:pt x="12070061" y="6641453"/>
                  <a:pt x="12070061" y="6675120"/>
                </a:cubicBezTo>
                <a:cubicBezTo>
                  <a:pt x="12070061" y="6708787"/>
                  <a:pt x="12042768" y="6736080"/>
                  <a:pt x="12009101" y="6736080"/>
                </a:cubicBezTo>
                <a:cubicBezTo>
                  <a:pt x="11992268" y="6736080"/>
                  <a:pt x="11977028" y="6729257"/>
                  <a:pt x="11965996" y="6718225"/>
                </a:cubicBezTo>
                <a:lnTo>
                  <a:pt x="11948142" y="6675121"/>
                </a:lnTo>
                <a:lnTo>
                  <a:pt x="11930287" y="6718225"/>
                </a:lnTo>
                <a:cubicBezTo>
                  <a:pt x="11919256" y="6729257"/>
                  <a:pt x="11904016" y="6736080"/>
                  <a:pt x="11887182" y="6736080"/>
                </a:cubicBezTo>
                <a:cubicBezTo>
                  <a:pt x="11853515" y="6736080"/>
                  <a:pt x="11826222" y="6708787"/>
                  <a:pt x="11826222" y="6675120"/>
                </a:cubicBezTo>
                <a:cubicBezTo>
                  <a:pt x="11826222" y="6641453"/>
                  <a:pt x="11853515" y="6614160"/>
                  <a:pt x="11887182" y="6614160"/>
                </a:cubicBezTo>
                <a:close/>
                <a:moveTo>
                  <a:pt x="11765261" y="6614160"/>
                </a:moveTo>
                <a:cubicBezTo>
                  <a:pt x="11798928" y="6614160"/>
                  <a:pt x="11826221" y="6641453"/>
                  <a:pt x="11826221" y="6675120"/>
                </a:cubicBezTo>
                <a:cubicBezTo>
                  <a:pt x="11826221" y="6708787"/>
                  <a:pt x="11798928" y="6736080"/>
                  <a:pt x="11765261" y="6736080"/>
                </a:cubicBezTo>
                <a:cubicBezTo>
                  <a:pt x="11731594" y="6736080"/>
                  <a:pt x="11704301" y="6708787"/>
                  <a:pt x="11704301" y="6675120"/>
                </a:cubicBezTo>
                <a:cubicBezTo>
                  <a:pt x="11704301" y="6641453"/>
                  <a:pt x="11731594" y="6614160"/>
                  <a:pt x="11765261" y="6614160"/>
                </a:cubicBezTo>
                <a:close/>
                <a:moveTo>
                  <a:pt x="11643341" y="6614160"/>
                </a:moveTo>
                <a:cubicBezTo>
                  <a:pt x="11677008" y="6614160"/>
                  <a:pt x="11704301" y="6641453"/>
                  <a:pt x="11704301" y="6675120"/>
                </a:cubicBezTo>
                <a:cubicBezTo>
                  <a:pt x="11704301" y="6708787"/>
                  <a:pt x="11677008" y="6736080"/>
                  <a:pt x="11643341" y="6736080"/>
                </a:cubicBezTo>
                <a:cubicBezTo>
                  <a:pt x="11609674" y="6736080"/>
                  <a:pt x="11582381" y="6708787"/>
                  <a:pt x="11582381" y="6675120"/>
                </a:cubicBezTo>
                <a:cubicBezTo>
                  <a:pt x="11582381" y="6641453"/>
                  <a:pt x="11609674" y="6614160"/>
                  <a:pt x="11643341" y="6614160"/>
                </a:cubicBezTo>
                <a:close/>
                <a:moveTo>
                  <a:pt x="11521421" y="6614160"/>
                </a:moveTo>
                <a:cubicBezTo>
                  <a:pt x="11555088" y="6614160"/>
                  <a:pt x="11582381" y="6641453"/>
                  <a:pt x="11582381" y="6675120"/>
                </a:cubicBezTo>
                <a:cubicBezTo>
                  <a:pt x="11582381" y="6708787"/>
                  <a:pt x="11555088" y="6736080"/>
                  <a:pt x="11521421" y="6736080"/>
                </a:cubicBezTo>
                <a:cubicBezTo>
                  <a:pt x="11487754" y="6736080"/>
                  <a:pt x="11460461" y="6708787"/>
                  <a:pt x="11460461" y="6675120"/>
                </a:cubicBezTo>
                <a:cubicBezTo>
                  <a:pt x="11460461" y="6641453"/>
                  <a:pt x="11487754" y="6614160"/>
                  <a:pt x="11521421" y="6614160"/>
                </a:cubicBezTo>
                <a:close/>
                <a:moveTo>
                  <a:pt x="11399501" y="6614160"/>
                </a:moveTo>
                <a:cubicBezTo>
                  <a:pt x="11433168" y="6614160"/>
                  <a:pt x="11460461" y="6641453"/>
                  <a:pt x="11460461" y="6675120"/>
                </a:cubicBezTo>
                <a:cubicBezTo>
                  <a:pt x="11460461" y="6708787"/>
                  <a:pt x="11433168" y="6736080"/>
                  <a:pt x="11399501" y="6736080"/>
                </a:cubicBezTo>
                <a:cubicBezTo>
                  <a:pt x="11365834" y="6736080"/>
                  <a:pt x="11338541" y="6708787"/>
                  <a:pt x="11338541" y="6675120"/>
                </a:cubicBezTo>
                <a:cubicBezTo>
                  <a:pt x="11338541" y="6641453"/>
                  <a:pt x="11365834" y="6614160"/>
                  <a:pt x="11399501" y="6614160"/>
                </a:cubicBezTo>
                <a:close/>
                <a:moveTo>
                  <a:pt x="11277581" y="6614160"/>
                </a:moveTo>
                <a:cubicBezTo>
                  <a:pt x="11311248" y="6614160"/>
                  <a:pt x="11338541" y="6641453"/>
                  <a:pt x="11338541" y="6675120"/>
                </a:cubicBezTo>
                <a:cubicBezTo>
                  <a:pt x="11338541" y="6708787"/>
                  <a:pt x="11311248" y="6736080"/>
                  <a:pt x="11277581" y="6736080"/>
                </a:cubicBezTo>
                <a:cubicBezTo>
                  <a:pt x="11243914" y="6736080"/>
                  <a:pt x="11216621" y="6708787"/>
                  <a:pt x="11216621" y="6675120"/>
                </a:cubicBezTo>
                <a:cubicBezTo>
                  <a:pt x="11216621" y="6641453"/>
                  <a:pt x="11243914" y="6614160"/>
                  <a:pt x="11277581" y="6614160"/>
                </a:cubicBezTo>
                <a:close/>
                <a:moveTo>
                  <a:pt x="11033742" y="6614160"/>
                </a:moveTo>
                <a:cubicBezTo>
                  <a:pt x="11050576" y="6614160"/>
                  <a:pt x="11065816" y="6620983"/>
                  <a:pt x="11076847" y="6632015"/>
                </a:cubicBezTo>
                <a:lnTo>
                  <a:pt x="11094702" y="6675119"/>
                </a:lnTo>
                <a:lnTo>
                  <a:pt x="11112556" y="6632015"/>
                </a:lnTo>
                <a:cubicBezTo>
                  <a:pt x="11123588" y="6620983"/>
                  <a:pt x="11138828" y="6614160"/>
                  <a:pt x="11155661" y="6614160"/>
                </a:cubicBezTo>
                <a:cubicBezTo>
                  <a:pt x="11189328" y="6614160"/>
                  <a:pt x="11216621" y="6641453"/>
                  <a:pt x="11216621" y="6675120"/>
                </a:cubicBezTo>
                <a:cubicBezTo>
                  <a:pt x="11216621" y="6708787"/>
                  <a:pt x="11189328" y="6736080"/>
                  <a:pt x="11155661" y="6736080"/>
                </a:cubicBezTo>
                <a:cubicBezTo>
                  <a:pt x="11138828" y="6736080"/>
                  <a:pt x="11123588" y="6729257"/>
                  <a:pt x="11112556" y="6718225"/>
                </a:cubicBezTo>
                <a:lnTo>
                  <a:pt x="11094702" y="6675121"/>
                </a:lnTo>
                <a:lnTo>
                  <a:pt x="11076847" y="6718225"/>
                </a:lnTo>
                <a:cubicBezTo>
                  <a:pt x="11065816" y="6729257"/>
                  <a:pt x="11050576" y="6736080"/>
                  <a:pt x="11033742" y="6736080"/>
                </a:cubicBezTo>
                <a:cubicBezTo>
                  <a:pt x="11000075" y="6736080"/>
                  <a:pt x="10972782" y="6708787"/>
                  <a:pt x="10972782" y="6675120"/>
                </a:cubicBezTo>
                <a:cubicBezTo>
                  <a:pt x="10972782" y="6641453"/>
                  <a:pt x="11000075" y="6614160"/>
                  <a:pt x="11033742" y="6614160"/>
                </a:cubicBezTo>
                <a:close/>
                <a:moveTo>
                  <a:pt x="10911821" y="6614160"/>
                </a:moveTo>
                <a:cubicBezTo>
                  <a:pt x="10945488" y="6614160"/>
                  <a:pt x="10972781" y="6641453"/>
                  <a:pt x="10972781" y="6675120"/>
                </a:cubicBezTo>
                <a:cubicBezTo>
                  <a:pt x="10972781" y="6708787"/>
                  <a:pt x="10945488" y="6736080"/>
                  <a:pt x="10911821" y="6736080"/>
                </a:cubicBezTo>
                <a:cubicBezTo>
                  <a:pt x="10878154" y="6736080"/>
                  <a:pt x="10850861" y="6708787"/>
                  <a:pt x="10850861" y="6675120"/>
                </a:cubicBezTo>
                <a:cubicBezTo>
                  <a:pt x="10850861" y="6641453"/>
                  <a:pt x="10878154" y="6614160"/>
                  <a:pt x="10911821" y="6614160"/>
                </a:cubicBezTo>
                <a:close/>
                <a:moveTo>
                  <a:pt x="10789901" y="6614160"/>
                </a:moveTo>
                <a:cubicBezTo>
                  <a:pt x="10823568" y="6614160"/>
                  <a:pt x="10850861" y="6641453"/>
                  <a:pt x="10850861" y="6675120"/>
                </a:cubicBezTo>
                <a:cubicBezTo>
                  <a:pt x="10850861" y="6708787"/>
                  <a:pt x="10823568" y="6736080"/>
                  <a:pt x="10789901" y="6736080"/>
                </a:cubicBezTo>
                <a:cubicBezTo>
                  <a:pt x="10756234" y="6736080"/>
                  <a:pt x="10728941" y="6708787"/>
                  <a:pt x="10728941" y="6675120"/>
                </a:cubicBezTo>
                <a:cubicBezTo>
                  <a:pt x="10728941" y="6641453"/>
                  <a:pt x="10756234" y="6614160"/>
                  <a:pt x="10789901" y="6614160"/>
                </a:cubicBezTo>
                <a:close/>
                <a:moveTo>
                  <a:pt x="10667981" y="6614160"/>
                </a:moveTo>
                <a:cubicBezTo>
                  <a:pt x="10701648" y="6614160"/>
                  <a:pt x="10728941" y="6641453"/>
                  <a:pt x="10728941" y="6675120"/>
                </a:cubicBezTo>
                <a:cubicBezTo>
                  <a:pt x="10728941" y="6708787"/>
                  <a:pt x="10701648" y="6736080"/>
                  <a:pt x="10667981" y="6736080"/>
                </a:cubicBezTo>
                <a:cubicBezTo>
                  <a:pt x="10634314" y="6736080"/>
                  <a:pt x="10607021" y="6708787"/>
                  <a:pt x="10607021" y="6675120"/>
                </a:cubicBezTo>
                <a:cubicBezTo>
                  <a:pt x="10607021" y="6641453"/>
                  <a:pt x="10634314" y="6614160"/>
                  <a:pt x="10667981" y="6614160"/>
                </a:cubicBezTo>
                <a:close/>
                <a:moveTo>
                  <a:pt x="10546061" y="6614160"/>
                </a:moveTo>
                <a:cubicBezTo>
                  <a:pt x="10579728" y="6614160"/>
                  <a:pt x="10607021" y="6641453"/>
                  <a:pt x="10607021" y="6675120"/>
                </a:cubicBezTo>
                <a:cubicBezTo>
                  <a:pt x="10607021" y="6708787"/>
                  <a:pt x="10579728" y="6736080"/>
                  <a:pt x="10546061" y="6736080"/>
                </a:cubicBezTo>
                <a:cubicBezTo>
                  <a:pt x="10512394" y="6736080"/>
                  <a:pt x="10485101" y="6708787"/>
                  <a:pt x="10485101" y="6675120"/>
                </a:cubicBezTo>
                <a:cubicBezTo>
                  <a:pt x="10485101" y="6641453"/>
                  <a:pt x="10512394" y="6614160"/>
                  <a:pt x="10546061" y="6614160"/>
                </a:cubicBezTo>
                <a:close/>
                <a:moveTo>
                  <a:pt x="12131021" y="6492240"/>
                </a:moveTo>
                <a:cubicBezTo>
                  <a:pt x="12164688" y="6492240"/>
                  <a:pt x="12191981" y="6519533"/>
                  <a:pt x="12191981" y="6553200"/>
                </a:cubicBezTo>
                <a:cubicBezTo>
                  <a:pt x="12191981" y="6586867"/>
                  <a:pt x="12164688" y="6614160"/>
                  <a:pt x="12131021" y="6614160"/>
                </a:cubicBezTo>
                <a:cubicBezTo>
                  <a:pt x="12097354" y="6614160"/>
                  <a:pt x="12070061" y="6586867"/>
                  <a:pt x="12070061" y="6553200"/>
                </a:cubicBezTo>
                <a:cubicBezTo>
                  <a:pt x="12070061" y="6519533"/>
                  <a:pt x="12097354" y="6492240"/>
                  <a:pt x="12131021" y="6492240"/>
                </a:cubicBezTo>
                <a:close/>
                <a:moveTo>
                  <a:pt x="11887182" y="6492240"/>
                </a:moveTo>
                <a:cubicBezTo>
                  <a:pt x="11904015" y="6492240"/>
                  <a:pt x="11919255" y="6499064"/>
                  <a:pt x="11930287" y="6510095"/>
                </a:cubicBezTo>
                <a:lnTo>
                  <a:pt x="11948142" y="6553199"/>
                </a:lnTo>
                <a:lnTo>
                  <a:pt x="11965996" y="6510095"/>
                </a:lnTo>
                <a:cubicBezTo>
                  <a:pt x="11977027" y="6499064"/>
                  <a:pt x="11992267" y="6492240"/>
                  <a:pt x="12009101" y="6492240"/>
                </a:cubicBezTo>
                <a:cubicBezTo>
                  <a:pt x="12042768" y="6492240"/>
                  <a:pt x="12070061" y="6519533"/>
                  <a:pt x="12070061" y="6553200"/>
                </a:cubicBezTo>
                <a:cubicBezTo>
                  <a:pt x="12070061" y="6586867"/>
                  <a:pt x="12042768" y="6614160"/>
                  <a:pt x="12009101" y="6614160"/>
                </a:cubicBezTo>
                <a:cubicBezTo>
                  <a:pt x="11992267" y="6614160"/>
                  <a:pt x="11977027" y="6607337"/>
                  <a:pt x="11965996" y="6596305"/>
                </a:cubicBezTo>
                <a:lnTo>
                  <a:pt x="11948142" y="6553201"/>
                </a:lnTo>
                <a:lnTo>
                  <a:pt x="11930287" y="6596305"/>
                </a:lnTo>
                <a:cubicBezTo>
                  <a:pt x="11919255" y="6607337"/>
                  <a:pt x="11904015" y="6614160"/>
                  <a:pt x="11887182" y="6614160"/>
                </a:cubicBezTo>
                <a:cubicBezTo>
                  <a:pt x="11853515" y="6614160"/>
                  <a:pt x="11826222" y="6586867"/>
                  <a:pt x="11826222" y="6553200"/>
                </a:cubicBezTo>
                <a:cubicBezTo>
                  <a:pt x="11826222" y="6519533"/>
                  <a:pt x="11853515" y="6492240"/>
                  <a:pt x="11887182" y="6492240"/>
                </a:cubicBezTo>
                <a:close/>
                <a:moveTo>
                  <a:pt x="11765261" y="6492240"/>
                </a:moveTo>
                <a:cubicBezTo>
                  <a:pt x="11798928" y="6492240"/>
                  <a:pt x="11826221" y="6519533"/>
                  <a:pt x="11826221" y="6553200"/>
                </a:cubicBezTo>
                <a:cubicBezTo>
                  <a:pt x="11826221" y="6586867"/>
                  <a:pt x="11798928" y="6614160"/>
                  <a:pt x="11765261" y="6614160"/>
                </a:cubicBezTo>
                <a:cubicBezTo>
                  <a:pt x="11731594" y="6614160"/>
                  <a:pt x="11704301" y="6586867"/>
                  <a:pt x="11704301" y="6553200"/>
                </a:cubicBezTo>
                <a:cubicBezTo>
                  <a:pt x="11704301" y="6519533"/>
                  <a:pt x="11731594" y="6492240"/>
                  <a:pt x="11765261" y="6492240"/>
                </a:cubicBezTo>
                <a:close/>
                <a:moveTo>
                  <a:pt x="10789901" y="6492240"/>
                </a:moveTo>
                <a:cubicBezTo>
                  <a:pt x="10823568" y="6492240"/>
                  <a:pt x="10850861" y="6519533"/>
                  <a:pt x="10850861" y="6553200"/>
                </a:cubicBezTo>
                <a:cubicBezTo>
                  <a:pt x="10850861" y="6586867"/>
                  <a:pt x="10823568" y="6614160"/>
                  <a:pt x="10789901" y="6614160"/>
                </a:cubicBezTo>
                <a:cubicBezTo>
                  <a:pt x="10756234" y="6614160"/>
                  <a:pt x="10728941" y="6586867"/>
                  <a:pt x="10728941" y="6553200"/>
                </a:cubicBezTo>
                <a:cubicBezTo>
                  <a:pt x="10728941" y="6519533"/>
                  <a:pt x="10756234" y="6492240"/>
                  <a:pt x="10789901" y="6492240"/>
                </a:cubicBezTo>
                <a:close/>
                <a:moveTo>
                  <a:pt x="10667981" y="6492240"/>
                </a:moveTo>
                <a:cubicBezTo>
                  <a:pt x="10701648" y="6492240"/>
                  <a:pt x="10728941" y="6519533"/>
                  <a:pt x="10728941" y="6553200"/>
                </a:cubicBezTo>
                <a:cubicBezTo>
                  <a:pt x="10728941" y="6586867"/>
                  <a:pt x="10701648" y="6614160"/>
                  <a:pt x="10667981" y="6614160"/>
                </a:cubicBezTo>
                <a:cubicBezTo>
                  <a:pt x="10634314" y="6614160"/>
                  <a:pt x="10607021" y="6586867"/>
                  <a:pt x="10607021" y="6553200"/>
                </a:cubicBezTo>
                <a:cubicBezTo>
                  <a:pt x="10607021" y="6519533"/>
                  <a:pt x="10634314" y="6492240"/>
                  <a:pt x="10667981" y="6492240"/>
                </a:cubicBezTo>
                <a:close/>
                <a:moveTo>
                  <a:pt x="182879" y="487689"/>
                </a:moveTo>
                <a:cubicBezTo>
                  <a:pt x="216545" y="487689"/>
                  <a:pt x="243838" y="514982"/>
                  <a:pt x="243838" y="548649"/>
                </a:cubicBezTo>
                <a:cubicBezTo>
                  <a:pt x="243838" y="582316"/>
                  <a:pt x="216545" y="609609"/>
                  <a:pt x="182879" y="609609"/>
                </a:cubicBezTo>
                <a:cubicBezTo>
                  <a:pt x="149212" y="609609"/>
                  <a:pt x="121919" y="582316"/>
                  <a:pt x="121919" y="548649"/>
                </a:cubicBezTo>
                <a:cubicBezTo>
                  <a:pt x="121919" y="514982"/>
                  <a:pt x="149212" y="487689"/>
                  <a:pt x="182879" y="487689"/>
                </a:cubicBezTo>
                <a:close/>
                <a:moveTo>
                  <a:pt x="8839181" y="365769"/>
                </a:moveTo>
                <a:cubicBezTo>
                  <a:pt x="8872848" y="365769"/>
                  <a:pt x="8900141" y="393062"/>
                  <a:pt x="8900141" y="426729"/>
                </a:cubicBezTo>
                <a:cubicBezTo>
                  <a:pt x="8900141" y="460396"/>
                  <a:pt x="8872848" y="487689"/>
                  <a:pt x="8839181" y="487689"/>
                </a:cubicBezTo>
                <a:cubicBezTo>
                  <a:pt x="8805514" y="487689"/>
                  <a:pt x="8778221" y="460396"/>
                  <a:pt x="8778221" y="426729"/>
                </a:cubicBezTo>
                <a:cubicBezTo>
                  <a:pt x="8778221" y="393062"/>
                  <a:pt x="8805514" y="365769"/>
                  <a:pt x="8839181" y="365769"/>
                </a:cubicBezTo>
                <a:close/>
                <a:moveTo>
                  <a:pt x="9083022" y="365769"/>
                </a:moveTo>
                <a:cubicBezTo>
                  <a:pt x="9116689" y="365769"/>
                  <a:pt x="9143982" y="393062"/>
                  <a:pt x="9143982" y="426729"/>
                </a:cubicBezTo>
                <a:cubicBezTo>
                  <a:pt x="9143982" y="460396"/>
                  <a:pt x="9116689" y="487689"/>
                  <a:pt x="9083022" y="487689"/>
                </a:cubicBezTo>
                <a:cubicBezTo>
                  <a:pt x="9049355" y="487689"/>
                  <a:pt x="9022062" y="460396"/>
                  <a:pt x="9022062" y="426729"/>
                </a:cubicBezTo>
                <a:cubicBezTo>
                  <a:pt x="9022062" y="393062"/>
                  <a:pt x="9049355" y="365769"/>
                  <a:pt x="9083022" y="365769"/>
                </a:cubicBezTo>
                <a:close/>
                <a:moveTo>
                  <a:pt x="9326861" y="365769"/>
                </a:moveTo>
                <a:cubicBezTo>
                  <a:pt x="9360528" y="365769"/>
                  <a:pt x="9387821" y="393062"/>
                  <a:pt x="9387821" y="426729"/>
                </a:cubicBezTo>
                <a:cubicBezTo>
                  <a:pt x="9387821" y="460396"/>
                  <a:pt x="9360528" y="487689"/>
                  <a:pt x="9326861" y="487689"/>
                </a:cubicBezTo>
                <a:cubicBezTo>
                  <a:pt x="9293194" y="487689"/>
                  <a:pt x="9265901" y="460396"/>
                  <a:pt x="9265901" y="426729"/>
                </a:cubicBezTo>
                <a:cubicBezTo>
                  <a:pt x="9265901" y="393062"/>
                  <a:pt x="9293194" y="365769"/>
                  <a:pt x="9326861" y="365769"/>
                </a:cubicBezTo>
                <a:close/>
                <a:moveTo>
                  <a:pt x="9448782" y="365769"/>
                </a:moveTo>
                <a:cubicBezTo>
                  <a:pt x="9482449" y="365769"/>
                  <a:pt x="9509742" y="393062"/>
                  <a:pt x="9509742" y="426729"/>
                </a:cubicBezTo>
                <a:cubicBezTo>
                  <a:pt x="9509742" y="460396"/>
                  <a:pt x="9482449" y="487689"/>
                  <a:pt x="9448782" y="487689"/>
                </a:cubicBezTo>
                <a:cubicBezTo>
                  <a:pt x="9415115" y="487689"/>
                  <a:pt x="9387822" y="460396"/>
                  <a:pt x="9387822" y="426729"/>
                </a:cubicBezTo>
                <a:cubicBezTo>
                  <a:pt x="9387822" y="393062"/>
                  <a:pt x="9415115" y="365769"/>
                  <a:pt x="9448782" y="365769"/>
                </a:cubicBezTo>
                <a:close/>
                <a:moveTo>
                  <a:pt x="9692621" y="365769"/>
                </a:moveTo>
                <a:cubicBezTo>
                  <a:pt x="9726288" y="365769"/>
                  <a:pt x="9753581" y="393062"/>
                  <a:pt x="9753581" y="426729"/>
                </a:cubicBezTo>
                <a:cubicBezTo>
                  <a:pt x="9753581" y="460396"/>
                  <a:pt x="9726288" y="487689"/>
                  <a:pt x="9692621" y="487689"/>
                </a:cubicBezTo>
                <a:cubicBezTo>
                  <a:pt x="9658954" y="487689"/>
                  <a:pt x="9631661" y="460396"/>
                  <a:pt x="9631661" y="426729"/>
                </a:cubicBezTo>
                <a:cubicBezTo>
                  <a:pt x="9631661" y="393062"/>
                  <a:pt x="9658954" y="365769"/>
                  <a:pt x="9692621" y="365769"/>
                </a:cubicBezTo>
                <a:close/>
                <a:moveTo>
                  <a:pt x="11521421" y="365769"/>
                </a:moveTo>
                <a:cubicBezTo>
                  <a:pt x="11555088" y="365769"/>
                  <a:pt x="11582381" y="393062"/>
                  <a:pt x="11582381" y="426729"/>
                </a:cubicBezTo>
                <a:cubicBezTo>
                  <a:pt x="11582381" y="460396"/>
                  <a:pt x="11555088" y="487689"/>
                  <a:pt x="11521421" y="487689"/>
                </a:cubicBezTo>
                <a:cubicBezTo>
                  <a:pt x="11487754" y="487689"/>
                  <a:pt x="11460461" y="460396"/>
                  <a:pt x="11460461" y="426729"/>
                </a:cubicBezTo>
                <a:cubicBezTo>
                  <a:pt x="11460461" y="393062"/>
                  <a:pt x="11487754" y="365769"/>
                  <a:pt x="11521421" y="365769"/>
                </a:cubicBezTo>
                <a:close/>
                <a:moveTo>
                  <a:pt x="11643342" y="365769"/>
                </a:moveTo>
                <a:cubicBezTo>
                  <a:pt x="11677009" y="365769"/>
                  <a:pt x="11704302" y="393062"/>
                  <a:pt x="11704302" y="426729"/>
                </a:cubicBezTo>
                <a:cubicBezTo>
                  <a:pt x="11704302" y="460396"/>
                  <a:pt x="11677009" y="487689"/>
                  <a:pt x="11643342" y="487689"/>
                </a:cubicBezTo>
                <a:cubicBezTo>
                  <a:pt x="11609675" y="487689"/>
                  <a:pt x="11582382" y="460396"/>
                  <a:pt x="11582382" y="426729"/>
                </a:cubicBezTo>
                <a:cubicBezTo>
                  <a:pt x="11582382" y="393062"/>
                  <a:pt x="11609675" y="365769"/>
                  <a:pt x="11643342" y="365769"/>
                </a:cubicBezTo>
                <a:close/>
                <a:moveTo>
                  <a:pt x="11887181" y="365769"/>
                </a:moveTo>
                <a:cubicBezTo>
                  <a:pt x="11920848" y="365769"/>
                  <a:pt x="11948141" y="393062"/>
                  <a:pt x="11948141" y="426729"/>
                </a:cubicBezTo>
                <a:cubicBezTo>
                  <a:pt x="11948141" y="460396"/>
                  <a:pt x="11920848" y="487689"/>
                  <a:pt x="11887181" y="487689"/>
                </a:cubicBezTo>
                <a:cubicBezTo>
                  <a:pt x="11853514" y="487689"/>
                  <a:pt x="11826221" y="460396"/>
                  <a:pt x="11826221" y="426729"/>
                </a:cubicBezTo>
                <a:cubicBezTo>
                  <a:pt x="11826221" y="393062"/>
                  <a:pt x="11853514" y="365769"/>
                  <a:pt x="11887181" y="365769"/>
                </a:cubicBezTo>
                <a:close/>
                <a:moveTo>
                  <a:pt x="12009102" y="365769"/>
                </a:moveTo>
                <a:cubicBezTo>
                  <a:pt x="12042769" y="365769"/>
                  <a:pt x="12070062" y="393061"/>
                  <a:pt x="12070062" y="426728"/>
                </a:cubicBezTo>
                <a:cubicBezTo>
                  <a:pt x="12070062" y="460395"/>
                  <a:pt x="12042769" y="487688"/>
                  <a:pt x="12009102" y="487688"/>
                </a:cubicBezTo>
                <a:cubicBezTo>
                  <a:pt x="11975435" y="487688"/>
                  <a:pt x="11948142" y="460395"/>
                  <a:pt x="11948142" y="426728"/>
                </a:cubicBezTo>
                <a:cubicBezTo>
                  <a:pt x="11948142" y="393061"/>
                  <a:pt x="11975435" y="365769"/>
                  <a:pt x="12009102" y="365769"/>
                </a:cubicBezTo>
                <a:close/>
                <a:moveTo>
                  <a:pt x="9204941" y="243848"/>
                </a:moveTo>
                <a:cubicBezTo>
                  <a:pt x="9238608" y="243848"/>
                  <a:pt x="9265901" y="271141"/>
                  <a:pt x="9265901" y="304808"/>
                </a:cubicBezTo>
                <a:cubicBezTo>
                  <a:pt x="9265901" y="338475"/>
                  <a:pt x="9238608" y="365768"/>
                  <a:pt x="9204941" y="365768"/>
                </a:cubicBezTo>
                <a:cubicBezTo>
                  <a:pt x="9188107" y="365768"/>
                  <a:pt x="9172868" y="358945"/>
                  <a:pt x="9161836" y="347913"/>
                </a:cubicBezTo>
                <a:lnTo>
                  <a:pt x="9143981" y="304809"/>
                </a:lnTo>
                <a:lnTo>
                  <a:pt x="9126127" y="347914"/>
                </a:lnTo>
                <a:cubicBezTo>
                  <a:pt x="9115096" y="358945"/>
                  <a:pt x="9099856" y="365768"/>
                  <a:pt x="9083022" y="365768"/>
                </a:cubicBezTo>
                <a:cubicBezTo>
                  <a:pt x="9049355" y="365768"/>
                  <a:pt x="9022062" y="338475"/>
                  <a:pt x="9022062" y="304808"/>
                </a:cubicBezTo>
                <a:cubicBezTo>
                  <a:pt x="9022062" y="271141"/>
                  <a:pt x="9049355" y="243849"/>
                  <a:pt x="9083022" y="243849"/>
                </a:cubicBezTo>
                <a:cubicBezTo>
                  <a:pt x="9099856" y="243849"/>
                  <a:pt x="9115096" y="250672"/>
                  <a:pt x="9126127" y="261703"/>
                </a:cubicBezTo>
                <a:lnTo>
                  <a:pt x="9143981" y="304807"/>
                </a:lnTo>
                <a:lnTo>
                  <a:pt x="9161836" y="261703"/>
                </a:lnTo>
                <a:cubicBezTo>
                  <a:pt x="9172868" y="250672"/>
                  <a:pt x="9188107" y="243848"/>
                  <a:pt x="9204941" y="243848"/>
                </a:cubicBezTo>
                <a:close/>
                <a:moveTo>
                  <a:pt x="7985742" y="243841"/>
                </a:moveTo>
                <a:cubicBezTo>
                  <a:pt x="8019409" y="243841"/>
                  <a:pt x="8046702" y="271134"/>
                  <a:pt x="8046702" y="304801"/>
                </a:cubicBezTo>
                <a:cubicBezTo>
                  <a:pt x="8046702" y="338468"/>
                  <a:pt x="8019409" y="365761"/>
                  <a:pt x="7985742" y="365761"/>
                </a:cubicBezTo>
                <a:cubicBezTo>
                  <a:pt x="7952075" y="365761"/>
                  <a:pt x="7924782" y="338468"/>
                  <a:pt x="7924782" y="304801"/>
                </a:cubicBezTo>
                <a:cubicBezTo>
                  <a:pt x="7924782" y="271134"/>
                  <a:pt x="7952075" y="243841"/>
                  <a:pt x="7985742" y="243841"/>
                </a:cubicBezTo>
                <a:close/>
                <a:moveTo>
                  <a:pt x="11765260" y="243840"/>
                </a:moveTo>
                <a:cubicBezTo>
                  <a:pt x="11798927" y="243840"/>
                  <a:pt x="11826220" y="271133"/>
                  <a:pt x="11826220" y="304800"/>
                </a:cubicBezTo>
                <a:cubicBezTo>
                  <a:pt x="11826220" y="338467"/>
                  <a:pt x="11798927" y="365760"/>
                  <a:pt x="11765260" y="365760"/>
                </a:cubicBezTo>
                <a:cubicBezTo>
                  <a:pt x="11731593" y="365760"/>
                  <a:pt x="11704300" y="338467"/>
                  <a:pt x="11704300" y="304800"/>
                </a:cubicBezTo>
                <a:cubicBezTo>
                  <a:pt x="11704300" y="271133"/>
                  <a:pt x="11731593" y="243840"/>
                  <a:pt x="11765260" y="243840"/>
                </a:cubicBezTo>
                <a:close/>
                <a:moveTo>
                  <a:pt x="10424141" y="121922"/>
                </a:moveTo>
                <a:cubicBezTo>
                  <a:pt x="10457808" y="121922"/>
                  <a:pt x="10485101" y="149215"/>
                  <a:pt x="10485101" y="182882"/>
                </a:cubicBezTo>
                <a:cubicBezTo>
                  <a:pt x="10485101" y="208132"/>
                  <a:pt x="10469749" y="229797"/>
                  <a:pt x="10447869" y="239051"/>
                </a:cubicBezTo>
                <a:lnTo>
                  <a:pt x="10424145" y="243841"/>
                </a:lnTo>
                <a:lnTo>
                  <a:pt x="10447869" y="248631"/>
                </a:lnTo>
                <a:cubicBezTo>
                  <a:pt x="10469749" y="257885"/>
                  <a:pt x="10485101" y="279550"/>
                  <a:pt x="10485101" y="304800"/>
                </a:cubicBezTo>
                <a:cubicBezTo>
                  <a:pt x="10485101" y="338467"/>
                  <a:pt x="10457808" y="365760"/>
                  <a:pt x="10424141" y="365760"/>
                </a:cubicBezTo>
                <a:cubicBezTo>
                  <a:pt x="10390474" y="365760"/>
                  <a:pt x="10363181" y="338467"/>
                  <a:pt x="10363181" y="304800"/>
                </a:cubicBezTo>
                <a:cubicBezTo>
                  <a:pt x="10363181" y="279550"/>
                  <a:pt x="10378533" y="257885"/>
                  <a:pt x="10400413" y="248631"/>
                </a:cubicBezTo>
                <a:lnTo>
                  <a:pt x="10424137" y="243841"/>
                </a:lnTo>
                <a:lnTo>
                  <a:pt x="10400413" y="239051"/>
                </a:lnTo>
                <a:cubicBezTo>
                  <a:pt x="10378533" y="229797"/>
                  <a:pt x="10363181" y="208132"/>
                  <a:pt x="10363181" y="182882"/>
                </a:cubicBezTo>
                <a:cubicBezTo>
                  <a:pt x="10363181" y="149215"/>
                  <a:pt x="10390474" y="121922"/>
                  <a:pt x="10424141" y="121922"/>
                </a:cubicBezTo>
                <a:close/>
                <a:moveTo>
                  <a:pt x="12131021" y="121920"/>
                </a:moveTo>
                <a:cubicBezTo>
                  <a:pt x="12164688" y="121920"/>
                  <a:pt x="12191981" y="149213"/>
                  <a:pt x="12191981" y="182880"/>
                </a:cubicBezTo>
                <a:cubicBezTo>
                  <a:pt x="12191981" y="216547"/>
                  <a:pt x="12164688" y="243840"/>
                  <a:pt x="12131021" y="243840"/>
                </a:cubicBezTo>
                <a:cubicBezTo>
                  <a:pt x="12097354" y="243840"/>
                  <a:pt x="12070061" y="216547"/>
                  <a:pt x="12070061" y="182880"/>
                </a:cubicBezTo>
                <a:cubicBezTo>
                  <a:pt x="12070061" y="149213"/>
                  <a:pt x="12097354" y="121920"/>
                  <a:pt x="12131021" y="121920"/>
                </a:cubicBezTo>
                <a:close/>
                <a:moveTo>
                  <a:pt x="7193261" y="60969"/>
                </a:moveTo>
                <a:lnTo>
                  <a:pt x="7175407" y="104073"/>
                </a:lnTo>
                <a:cubicBezTo>
                  <a:pt x="7169891" y="109589"/>
                  <a:pt x="7163323" y="114053"/>
                  <a:pt x="7156030" y="117137"/>
                </a:cubicBezTo>
                <a:lnTo>
                  <a:pt x="7132311" y="121926"/>
                </a:lnTo>
                <a:lnTo>
                  <a:pt x="7156030" y="126715"/>
                </a:lnTo>
                <a:cubicBezTo>
                  <a:pt x="7166970" y="131342"/>
                  <a:pt x="7176278" y="139072"/>
                  <a:pt x="7182851" y="148801"/>
                </a:cubicBezTo>
                <a:lnTo>
                  <a:pt x="7193261" y="182883"/>
                </a:lnTo>
                <a:lnTo>
                  <a:pt x="7211116" y="139779"/>
                </a:lnTo>
                <a:cubicBezTo>
                  <a:pt x="7216631" y="134263"/>
                  <a:pt x="7223199" y="129799"/>
                  <a:pt x="7230492" y="126715"/>
                </a:cubicBezTo>
                <a:lnTo>
                  <a:pt x="7254211" y="121926"/>
                </a:lnTo>
                <a:lnTo>
                  <a:pt x="7230492" y="117137"/>
                </a:lnTo>
                <a:cubicBezTo>
                  <a:pt x="7223199" y="114052"/>
                  <a:pt x="7216631" y="109589"/>
                  <a:pt x="7211116" y="104073"/>
                </a:cubicBezTo>
                <a:close/>
                <a:moveTo>
                  <a:pt x="8168621" y="60969"/>
                </a:moveTo>
                <a:lnTo>
                  <a:pt x="8150767" y="104072"/>
                </a:lnTo>
                <a:cubicBezTo>
                  <a:pt x="8145251" y="109588"/>
                  <a:pt x="8138683" y="114052"/>
                  <a:pt x="8131390" y="117137"/>
                </a:cubicBezTo>
                <a:lnTo>
                  <a:pt x="8107671" y="121925"/>
                </a:lnTo>
                <a:lnTo>
                  <a:pt x="8131390" y="126714"/>
                </a:lnTo>
                <a:cubicBezTo>
                  <a:pt x="8142329" y="131341"/>
                  <a:pt x="8151638" y="139071"/>
                  <a:pt x="8158210" y="148800"/>
                </a:cubicBezTo>
                <a:lnTo>
                  <a:pt x="8168621" y="182882"/>
                </a:lnTo>
                <a:lnTo>
                  <a:pt x="8186476" y="139778"/>
                </a:lnTo>
                <a:cubicBezTo>
                  <a:pt x="8191991" y="134262"/>
                  <a:pt x="8198559" y="129799"/>
                  <a:pt x="8205853" y="126714"/>
                </a:cubicBezTo>
                <a:lnTo>
                  <a:pt x="8229571" y="121925"/>
                </a:lnTo>
                <a:lnTo>
                  <a:pt x="8205853" y="117136"/>
                </a:lnTo>
                <a:cubicBezTo>
                  <a:pt x="8198559" y="114052"/>
                  <a:pt x="8191992" y="109588"/>
                  <a:pt x="8186476" y="104072"/>
                </a:cubicBezTo>
                <a:close/>
                <a:moveTo>
                  <a:pt x="9387822" y="60967"/>
                </a:moveTo>
                <a:lnTo>
                  <a:pt x="9369967" y="104071"/>
                </a:lnTo>
                <a:cubicBezTo>
                  <a:pt x="9364452" y="109587"/>
                  <a:pt x="9357884" y="114051"/>
                  <a:pt x="9350591" y="117136"/>
                </a:cubicBezTo>
                <a:lnTo>
                  <a:pt x="9326870" y="121924"/>
                </a:lnTo>
                <a:lnTo>
                  <a:pt x="9350590" y="126713"/>
                </a:lnTo>
                <a:cubicBezTo>
                  <a:pt x="9361530" y="131340"/>
                  <a:pt x="9370838" y="139070"/>
                  <a:pt x="9377411" y="148800"/>
                </a:cubicBezTo>
                <a:lnTo>
                  <a:pt x="9387822" y="182881"/>
                </a:lnTo>
                <a:lnTo>
                  <a:pt x="9405676" y="139778"/>
                </a:lnTo>
                <a:cubicBezTo>
                  <a:pt x="9411192" y="134262"/>
                  <a:pt x="9417760" y="129798"/>
                  <a:pt x="9425053" y="126713"/>
                </a:cubicBezTo>
                <a:lnTo>
                  <a:pt x="9448773" y="121924"/>
                </a:lnTo>
                <a:lnTo>
                  <a:pt x="9425053" y="117135"/>
                </a:lnTo>
                <a:cubicBezTo>
                  <a:pt x="9417759" y="114051"/>
                  <a:pt x="9411191" y="109587"/>
                  <a:pt x="9405676" y="104071"/>
                </a:cubicBezTo>
                <a:close/>
                <a:moveTo>
                  <a:pt x="10241262" y="60967"/>
                </a:moveTo>
                <a:lnTo>
                  <a:pt x="10223407" y="104071"/>
                </a:lnTo>
                <a:cubicBezTo>
                  <a:pt x="10217892" y="109586"/>
                  <a:pt x="10211324" y="114050"/>
                  <a:pt x="10204030" y="117135"/>
                </a:cubicBezTo>
                <a:lnTo>
                  <a:pt x="10180310" y="121924"/>
                </a:lnTo>
                <a:lnTo>
                  <a:pt x="10204030" y="126713"/>
                </a:lnTo>
                <a:cubicBezTo>
                  <a:pt x="10214970" y="131340"/>
                  <a:pt x="10224278" y="139070"/>
                  <a:pt x="10230851" y="148799"/>
                </a:cubicBezTo>
                <a:lnTo>
                  <a:pt x="10241262" y="182881"/>
                </a:lnTo>
                <a:lnTo>
                  <a:pt x="10259116" y="139777"/>
                </a:lnTo>
                <a:cubicBezTo>
                  <a:pt x="10264632" y="134261"/>
                  <a:pt x="10271200" y="129797"/>
                  <a:pt x="10278493" y="126713"/>
                </a:cubicBezTo>
                <a:lnTo>
                  <a:pt x="10302213" y="121924"/>
                </a:lnTo>
                <a:lnTo>
                  <a:pt x="10278492" y="117135"/>
                </a:lnTo>
                <a:cubicBezTo>
                  <a:pt x="10271199" y="114050"/>
                  <a:pt x="10264631" y="109586"/>
                  <a:pt x="10259116" y="104071"/>
                </a:cubicBezTo>
                <a:close/>
                <a:moveTo>
                  <a:pt x="10728941" y="60966"/>
                </a:moveTo>
                <a:lnTo>
                  <a:pt x="10711087" y="104070"/>
                </a:lnTo>
                <a:cubicBezTo>
                  <a:pt x="10705571" y="109586"/>
                  <a:pt x="10699003" y="114050"/>
                  <a:pt x="10691710" y="117135"/>
                </a:cubicBezTo>
                <a:lnTo>
                  <a:pt x="10667990" y="121923"/>
                </a:lnTo>
                <a:lnTo>
                  <a:pt x="10691710" y="126712"/>
                </a:lnTo>
                <a:cubicBezTo>
                  <a:pt x="10702650" y="131339"/>
                  <a:pt x="10711958" y="139069"/>
                  <a:pt x="10718531" y="148799"/>
                </a:cubicBezTo>
                <a:lnTo>
                  <a:pt x="10728942" y="182880"/>
                </a:lnTo>
                <a:lnTo>
                  <a:pt x="10746796" y="139777"/>
                </a:lnTo>
                <a:cubicBezTo>
                  <a:pt x="10752312" y="134261"/>
                  <a:pt x="10758880" y="129797"/>
                  <a:pt x="10766173" y="126712"/>
                </a:cubicBezTo>
                <a:lnTo>
                  <a:pt x="10789893" y="121923"/>
                </a:lnTo>
                <a:lnTo>
                  <a:pt x="10766172" y="117134"/>
                </a:lnTo>
                <a:cubicBezTo>
                  <a:pt x="10758879" y="114050"/>
                  <a:pt x="10752311" y="109586"/>
                  <a:pt x="10746796" y="104070"/>
                </a:cubicBezTo>
                <a:close/>
                <a:moveTo>
                  <a:pt x="426721" y="10"/>
                </a:moveTo>
                <a:cubicBezTo>
                  <a:pt x="460387" y="10"/>
                  <a:pt x="487680" y="27303"/>
                  <a:pt x="487680" y="60970"/>
                </a:cubicBezTo>
                <a:cubicBezTo>
                  <a:pt x="487680" y="94637"/>
                  <a:pt x="460387" y="121930"/>
                  <a:pt x="426721" y="121930"/>
                </a:cubicBezTo>
                <a:cubicBezTo>
                  <a:pt x="409887" y="121930"/>
                  <a:pt x="394647" y="115107"/>
                  <a:pt x="383615" y="104076"/>
                </a:cubicBezTo>
                <a:lnTo>
                  <a:pt x="365761" y="60971"/>
                </a:lnTo>
                <a:lnTo>
                  <a:pt x="347906" y="104076"/>
                </a:lnTo>
                <a:cubicBezTo>
                  <a:pt x="342390" y="109591"/>
                  <a:pt x="335822" y="114055"/>
                  <a:pt x="328529" y="117140"/>
                </a:cubicBezTo>
                <a:lnTo>
                  <a:pt x="304801" y="121930"/>
                </a:lnTo>
                <a:lnTo>
                  <a:pt x="328529" y="126721"/>
                </a:lnTo>
                <a:cubicBezTo>
                  <a:pt x="350408" y="135975"/>
                  <a:pt x="365760" y="157640"/>
                  <a:pt x="365760" y="182890"/>
                </a:cubicBezTo>
                <a:cubicBezTo>
                  <a:pt x="365760" y="208140"/>
                  <a:pt x="350408" y="229805"/>
                  <a:pt x="328529" y="239060"/>
                </a:cubicBezTo>
                <a:lnTo>
                  <a:pt x="304801" y="243850"/>
                </a:lnTo>
                <a:lnTo>
                  <a:pt x="328528" y="248640"/>
                </a:lnTo>
                <a:cubicBezTo>
                  <a:pt x="350407" y="257895"/>
                  <a:pt x="365760" y="279559"/>
                  <a:pt x="365760" y="304810"/>
                </a:cubicBezTo>
                <a:cubicBezTo>
                  <a:pt x="365760" y="338477"/>
                  <a:pt x="338467" y="365770"/>
                  <a:pt x="304800" y="365770"/>
                </a:cubicBezTo>
                <a:cubicBezTo>
                  <a:pt x="287966" y="365770"/>
                  <a:pt x="272726" y="358946"/>
                  <a:pt x="261695" y="347915"/>
                </a:cubicBezTo>
                <a:lnTo>
                  <a:pt x="243840" y="304810"/>
                </a:lnTo>
                <a:lnTo>
                  <a:pt x="225985" y="347915"/>
                </a:lnTo>
                <a:cubicBezTo>
                  <a:pt x="220469" y="353431"/>
                  <a:pt x="213901" y="357894"/>
                  <a:pt x="206608" y="360979"/>
                </a:cubicBezTo>
                <a:lnTo>
                  <a:pt x="182880" y="365770"/>
                </a:lnTo>
                <a:lnTo>
                  <a:pt x="206608" y="370560"/>
                </a:lnTo>
                <a:cubicBezTo>
                  <a:pt x="228487" y="379815"/>
                  <a:pt x="243840" y="401479"/>
                  <a:pt x="243840" y="426730"/>
                </a:cubicBezTo>
                <a:cubicBezTo>
                  <a:pt x="243840" y="460397"/>
                  <a:pt x="216547" y="487689"/>
                  <a:pt x="182880" y="487689"/>
                </a:cubicBezTo>
                <a:cubicBezTo>
                  <a:pt x="149213" y="487689"/>
                  <a:pt x="121920" y="460397"/>
                  <a:pt x="121920" y="426730"/>
                </a:cubicBezTo>
                <a:cubicBezTo>
                  <a:pt x="121920" y="401479"/>
                  <a:pt x="137272" y="379815"/>
                  <a:pt x="159152" y="370560"/>
                </a:cubicBezTo>
                <a:lnTo>
                  <a:pt x="182879" y="365770"/>
                </a:lnTo>
                <a:lnTo>
                  <a:pt x="159152" y="360979"/>
                </a:lnTo>
                <a:cubicBezTo>
                  <a:pt x="151859" y="357894"/>
                  <a:pt x="145291" y="353431"/>
                  <a:pt x="139775" y="347915"/>
                </a:cubicBezTo>
                <a:lnTo>
                  <a:pt x="121920" y="304810"/>
                </a:lnTo>
                <a:lnTo>
                  <a:pt x="104066" y="347915"/>
                </a:lnTo>
                <a:cubicBezTo>
                  <a:pt x="98550" y="353431"/>
                  <a:pt x="91982" y="357895"/>
                  <a:pt x="84689" y="360979"/>
                </a:cubicBezTo>
                <a:lnTo>
                  <a:pt x="60961" y="365770"/>
                </a:lnTo>
                <a:lnTo>
                  <a:pt x="84688" y="370560"/>
                </a:lnTo>
                <a:cubicBezTo>
                  <a:pt x="106567" y="379814"/>
                  <a:pt x="121919" y="401479"/>
                  <a:pt x="121919" y="426729"/>
                </a:cubicBezTo>
                <a:cubicBezTo>
                  <a:pt x="121919" y="460396"/>
                  <a:pt x="94627" y="487689"/>
                  <a:pt x="60959" y="487689"/>
                </a:cubicBezTo>
                <a:cubicBezTo>
                  <a:pt x="27293" y="487689"/>
                  <a:pt x="0" y="460396"/>
                  <a:pt x="0" y="426729"/>
                </a:cubicBezTo>
                <a:cubicBezTo>
                  <a:pt x="0" y="401479"/>
                  <a:pt x="15352" y="379814"/>
                  <a:pt x="37231" y="370560"/>
                </a:cubicBezTo>
                <a:lnTo>
                  <a:pt x="60959" y="365770"/>
                </a:lnTo>
                <a:lnTo>
                  <a:pt x="37232" y="360979"/>
                </a:lnTo>
                <a:cubicBezTo>
                  <a:pt x="15353" y="351725"/>
                  <a:pt x="1" y="330060"/>
                  <a:pt x="1" y="304810"/>
                </a:cubicBezTo>
                <a:cubicBezTo>
                  <a:pt x="1" y="279560"/>
                  <a:pt x="15353" y="257895"/>
                  <a:pt x="37232" y="248640"/>
                </a:cubicBezTo>
                <a:lnTo>
                  <a:pt x="60960" y="243850"/>
                </a:lnTo>
                <a:lnTo>
                  <a:pt x="37233" y="239060"/>
                </a:lnTo>
                <a:cubicBezTo>
                  <a:pt x="15353" y="229805"/>
                  <a:pt x="1" y="208140"/>
                  <a:pt x="1" y="182890"/>
                </a:cubicBezTo>
                <a:cubicBezTo>
                  <a:pt x="1" y="149223"/>
                  <a:pt x="27294" y="121930"/>
                  <a:pt x="60961" y="121930"/>
                </a:cubicBezTo>
                <a:cubicBezTo>
                  <a:pt x="94628" y="121930"/>
                  <a:pt x="121921" y="149223"/>
                  <a:pt x="121921" y="182890"/>
                </a:cubicBezTo>
                <a:cubicBezTo>
                  <a:pt x="121921" y="208140"/>
                  <a:pt x="106569" y="229805"/>
                  <a:pt x="84689" y="239060"/>
                </a:cubicBezTo>
                <a:lnTo>
                  <a:pt x="60961" y="243850"/>
                </a:lnTo>
                <a:lnTo>
                  <a:pt x="84689" y="248640"/>
                </a:lnTo>
                <a:cubicBezTo>
                  <a:pt x="95628" y="253268"/>
                  <a:pt x="104936" y="260997"/>
                  <a:pt x="111509" y="270727"/>
                </a:cubicBezTo>
                <a:lnTo>
                  <a:pt x="121920" y="304810"/>
                </a:lnTo>
                <a:lnTo>
                  <a:pt x="139775" y="261705"/>
                </a:lnTo>
                <a:cubicBezTo>
                  <a:pt x="150807" y="250673"/>
                  <a:pt x="166047" y="243850"/>
                  <a:pt x="182880" y="243850"/>
                </a:cubicBezTo>
                <a:cubicBezTo>
                  <a:pt x="199714" y="243850"/>
                  <a:pt x="214953" y="250673"/>
                  <a:pt x="225985" y="261705"/>
                </a:cubicBezTo>
                <a:lnTo>
                  <a:pt x="243840" y="304810"/>
                </a:lnTo>
                <a:lnTo>
                  <a:pt x="261695" y="261705"/>
                </a:lnTo>
                <a:cubicBezTo>
                  <a:pt x="267210" y="256189"/>
                  <a:pt x="273778" y="251725"/>
                  <a:pt x="281071" y="248640"/>
                </a:cubicBezTo>
                <a:lnTo>
                  <a:pt x="304799" y="243850"/>
                </a:lnTo>
                <a:lnTo>
                  <a:pt x="281072" y="239060"/>
                </a:lnTo>
                <a:cubicBezTo>
                  <a:pt x="259193" y="229805"/>
                  <a:pt x="243840" y="208140"/>
                  <a:pt x="243840" y="182890"/>
                </a:cubicBezTo>
                <a:cubicBezTo>
                  <a:pt x="243840" y="157640"/>
                  <a:pt x="259193" y="135975"/>
                  <a:pt x="281072" y="126721"/>
                </a:cubicBezTo>
                <a:lnTo>
                  <a:pt x="304800" y="121930"/>
                </a:lnTo>
                <a:lnTo>
                  <a:pt x="281073" y="117140"/>
                </a:lnTo>
                <a:cubicBezTo>
                  <a:pt x="273779" y="114055"/>
                  <a:pt x="267211" y="109591"/>
                  <a:pt x="261696" y="104076"/>
                </a:cubicBezTo>
                <a:lnTo>
                  <a:pt x="243841" y="60971"/>
                </a:lnTo>
                <a:lnTo>
                  <a:pt x="225986" y="104076"/>
                </a:lnTo>
                <a:cubicBezTo>
                  <a:pt x="214955" y="115107"/>
                  <a:pt x="199715" y="121931"/>
                  <a:pt x="182881" y="121931"/>
                </a:cubicBezTo>
                <a:cubicBezTo>
                  <a:pt x="149214" y="121931"/>
                  <a:pt x="121921" y="94638"/>
                  <a:pt x="121921" y="60971"/>
                </a:cubicBezTo>
                <a:cubicBezTo>
                  <a:pt x="121921" y="27304"/>
                  <a:pt x="149214" y="11"/>
                  <a:pt x="182881" y="11"/>
                </a:cubicBezTo>
                <a:cubicBezTo>
                  <a:pt x="199715" y="11"/>
                  <a:pt x="214955" y="6834"/>
                  <a:pt x="225986" y="17866"/>
                </a:cubicBezTo>
                <a:lnTo>
                  <a:pt x="243841" y="60970"/>
                </a:lnTo>
                <a:lnTo>
                  <a:pt x="261696" y="17865"/>
                </a:lnTo>
                <a:cubicBezTo>
                  <a:pt x="272727" y="6834"/>
                  <a:pt x="287967" y="11"/>
                  <a:pt x="304801" y="11"/>
                </a:cubicBezTo>
                <a:cubicBezTo>
                  <a:pt x="321634" y="11"/>
                  <a:pt x="336874" y="6834"/>
                  <a:pt x="347906" y="17865"/>
                </a:cubicBezTo>
                <a:lnTo>
                  <a:pt x="365761" y="60970"/>
                </a:lnTo>
                <a:lnTo>
                  <a:pt x="383615" y="17865"/>
                </a:lnTo>
                <a:cubicBezTo>
                  <a:pt x="394647" y="6834"/>
                  <a:pt x="409887" y="10"/>
                  <a:pt x="426721" y="10"/>
                </a:cubicBezTo>
                <a:close/>
                <a:moveTo>
                  <a:pt x="6644622" y="8"/>
                </a:moveTo>
                <a:cubicBezTo>
                  <a:pt x="6678289" y="8"/>
                  <a:pt x="6705582" y="27301"/>
                  <a:pt x="6705582" y="60968"/>
                </a:cubicBezTo>
                <a:cubicBezTo>
                  <a:pt x="6705582" y="94635"/>
                  <a:pt x="6678289" y="121928"/>
                  <a:pt x="6644622" y="121928"/>
                </a:cubicBezTo>
                <a:cubicBezTo>
                  <a:pt x="6610955" y="121928"/>
                  <a:pt x="6583662" y="94635"/>
                  <a:pt x="6583662" y="60968"/>
                </a:cubicBezTo>
                <a:cubicBezTo>
                  <a:pt x="6583662" y="27301"/>
                  <a:pt x="6610955" y="8"/>
                  <a:pt x="6644622" y="8"/>
                </a:cubicBezTo>
                <a:close/>
                <a:moveTo>
                  <a:pt x="6888461" y="8"/>
                </a:moveTo>
                <a:cubicBezTo>
                  <a:pt x="6922128" y="8"/>
                  <a:pt x="6949421" y="27301"/>
                  <a:pt x="6949421" y="60968"/>
                </a:cubicBezTo>
                <a:cubicBezTo>
                  <a:pt x="6949421" y="94635"/>
                  <a:pt x="6922128" y="121928"/>
                  <a:pt x="6888461" y="121928"/>
                </a:cubicBezTo>
                <a:cubicBezTo>
                  <a:pt x="6871627" y="121928"/>
                  <a:pt x="6856387" y="115105"/>
                  <a:pt x="6845356" y="104073"/>
                </a:cubicBezTo>
                <a:lnTo>
                  <a:pt x="6827502" y="60971"/>
                </a:lnTo>
                <a:lnTo>
                  <a:pt x="6809648" y="104073"/>
                </a:lnTo>
                <a:cubicBezTo>
                  <a:pt x="6798616" y="115105"/>
                  <a:pt x="6783376" y="121928"/>
                  <a:pt x="6766543" y="121928"/>
                </a:cubicBezTo>
                <a:cubicBezTo>
                  <a:pt x="6732876" y="121928"/>
                  <a:pt x="6705583" y="94635"/>
                  <a:pt x="6705583" y="60968"/>
                </a:cubicBezTo>
                <a:cubicBezTo>
                  <a:pt x="6705583" y="27301"/>
                  <a:pt x="6732876" y="8"/>
                  <a:pt x="6766543" y="8"/>
                </a:cubicBezTo>
                <a:cubicBezTo>
                  <a:pt x="6783376" y="8"/>
                  <a:pt x="6798616" y="6832"/>
                  <a:pt x="6809648" y="17863"/>
                </a:cubicBezTo>
                <a:lnTo>
                  <a:pt x="6827502" y="60966"/>
                </a:lnTo>
                <a:lnTo>
                  <a:pt x="6845356" y="17863"/>
                </a:lnTo>
                <a:cubicBezTo>
                  <a:pt x="6856387" y="6832"/>
                  <a:pt x="6871627" y="8"/>
                  <a:pt x="6888461" y="8"/>
                </a:cubicBezTo>
                <a:close/>
                <a:moveTo>
                  <a:pt x="7010381" y="8"/>
                </a:moveTo>
                <a:cubicBezTo>
                  <a:pt x="7044048" y="8"/>
                  <a:pt x="7071341" y="27301"/>
                  <a:pt x="7071341" y="60968"/>
                </a:cubicBezTo>
                <a:cubicBezTo>
                  <a:pt x="7071341" y="86218"/>
                  <a:pt x="7055989" y="107883"/>
                  <a:pt x="7034109" y="117137"/>
                </a:cubicBezTo>
                <a:lnTo>
                  <a:pt x="7010390" y="121926"/>
                </a:lnTo>
                <a:lnTo>
                  <a:pt x="7034109" y="126715"/>
                </a:lnTo>
                <a:cubicBezTo>
                  <a:pt x="7055989" y="135969"/>
                  <a:pt x="7071341" y="157634"/>
                  <a:pt x="7071341" y="182884"/>
                </a:cubicBezTo>
                <a:cubicBezTo>
                  <a:pt x="7071341" y="216551"/>
                  <a:pt x="7044048" y="243844"/>
                  <a:pt x="7010381" y="243844"/>
                </a:cubicBezTo>
                <a:cubicBezTo>
                  <a:pt x="6976714" y="243844"/>
                  <a:pt x="6949421" y="216551"/>
                  <a:pt x="6949421" y="182884"/>
                </a:cubicBezTo>
                <a:cubicBezTo>
                  <a:pt x="6949421" y="157634"/>
                  <a:pt x="6964773" y="135969"/>
                  <a:pt x="6986652" y="126715"/>
                </a:cubicBezTo>
                <a:lnTo>
                  <a:pt x="7010371" y="121926"/>
                </a:lnTo>
                <a:lnTo>
                  <a:pt x="6986652" y="117137"/>
                </a:lnTo>
                <a:cubicBezTo>
                  <a:pt x="6964773" y="107883"/>
                  <a:pt x="6949421" y="86218"/>
                  <a:pt x="6949421" y="60968"/>
                </a:cubicBezTo>
                <a:cubicBezTo>
                  <a:pt x="6949421" y="27301"/>
                  <a:pt x="6976714" y="8"/>
                  <a:pt x="7010381" y="8"/>
                </a:cubicBezTo>
                <a:close/>
                <a:moveTo>
                  <a:pt x="7254221" y="8"/>
                </a:moveTo>
                <a:cubicBezTo>
                  <a:pt x="7287888" y="8"/>
                  <a:pt x="7315181" y="27301"/>
                  <a:pt x="7315181" y="60968"/>
                </a:cubicBezTo>
                <a:cubicBezTo>
                  <a:pt x="7315181" y="86218"/>
                  <a:pt x="7299828" y="107883"/>
                  <a:pt x="7277949" y="117137"/>
                </a:cubicBezTo>
                <a:lnTo>
                  <a:pt x="7254230" y="121926"/>
                </a:lnTo>
                <a:lnTo>
                  <a:pt x="7277949" y="126715"/>
                </a:lnTo>
                <a:cubicBezTo>
                  <a:pt x="7299828" y="135969"/>
                  <a:pt x="7315181" y="157634"/>
                  <a:pt x="7315181" y="182884"/>
                </a:cubicBezTo>
                <a:cubicBezTo>
                  <a:pt x="7315181" y="208134"/>
                  <a:pt x="7299828" y="229799"/>
                  <a:pt x="7277949" y="239053"/>
                </a:cubicBezTo>
                <a:lnTo>
                  <a:pt x="7254227" y="243843"/>
                </a:lnTo>
                <a:lnTo>
                  <a:pt x="7277949" y="248632"/>
                </a:lnTo>
                <a:cubicBezTo>
                  <a:pt x="7299828" y="257886"/>
                  <a:pt x="7315181" y="279551"/>
                  <a:pt x="7315181" y="304801"/>
                </a:cubicBezTo>
                <a:cubicBezTo>
                  <a:pt x="7315181" y="338468"/>
                  <a:pt x="7287888" y="365761"/>
                  <a:pt x="7254221" y="365761"/>
                </a:cubicBezTo>
                <a:cubicBezTo>
                  <a:pt x="7220554" y="365761"/>
                  <a:pt x="7193261" y="338468"/>
                  <a:pt x="7193261" y="304801"/>
                </a:cubicBezTo>
                <a:cubicBezTo>
                  <a:pt x="7193261" y="279551"/>
                  <a:pt x="7208613" y="257886"/>
                  <a:pt x="7230492" y="248632"/>
                </a:cubicBezTo>
                <a:lnTo>
                  <a:pt x="7254214" y="243843"/>
                </a:lnTo>
                <a:lnTo>
                  <a:pt x="7230492" y="239053"/>
                </a:lnTo>
                <a:cubicBezTo>
                  <a:pt x="7223199" y="235969"/>
                  <a:pt x="7216631" y="231505"/>
                  <a:pt x="7211116" y="225989"/>
                </a:cubicBezTo>
                <a:lnTo>
                  <a:pt x="7193261" y="182885"/>
                </a:lnTo>
                <a:lnTo>
                  <a:pt x="7175407" y="225989"/>
                </a:lnTo>
                <a:cubicBezTo>
                  <a:pt x="7164375" y="237021"/>
                  <a:pt x="7149135" y="243844"/>
                  <a:pt x="7132302" y="243844"/>
                </a:cubicBezTo>
                <a:cubicBezTo>
                  <a:pt x="7098635" y="243844"/>
                  <a:pt x="7071342" y="216551"/>
                  <a:pt x="7071342" y="182884"/>
                </a:cubicBezTo>
                <a:cubicBezTo>
                  <a:pt x="7071342" y="157634"/>
                  <a:pt x="7086694" y="135969"/>
                  <a:pt x="7108574" y="126715"/>
                </a:cubicBezTo>
                <a:lnTo>
                  <a:pt x="7132292" y="121926"/>
                </a:lnTo>
                <a:lnTo>
                  <a:pt x="7108574" y="117137"/>
                </a:lnTo>
                <a:cubicBezTo>
                  <a:pt x="7086694" y="107883"/>
                  <a:pt x="7071342" y="86218"/>
                  <a:pt x="7071342" y="60968"/>
                </a:cubicBezTo>
                <a:cubicBezTo>
                  <a:pt x="7071342" y="27301"/>
                  <a:pt x="7098635" y="8"/>
                  <a:pt x="7132302" y="8"/>
                </a:cubicBezTo>
                <a:cubicBezTo>
                  <a:pt x="7149135" y="8"/>
                  <a:pt x="7164375" y="6831"/>
                  <a:pt x="7175407" y="17863"/>
                </a:cubicBezTo>
                <a:lnTo>
                  <a:pt x="7193261" y="60967"/>
                </a:lnTo>
                <a:lnTo>
                  <a:pt x="7211116" y="17863"/>
                </a:lnTo>
                <a:cubicBezTo>
                  <a:pt x="7222147" y="6831"/>
                  <a:pt x="7237387" y="8"/>
                  <a:pt x="7254221" y="8"/>
                </a:cubicBezTo>
                <a:close/>
                <a:moveTo>
                  <a:pt x="7376141" y="8"/>
                </a:moveTo>
                <a:cubicBezTo>
                  <a:pt x="7409808" y="8"/>
                  <a:pt x="7437101" y="27301"/>
                  <a:pt x="7437101" y="60968"/>
                </a:cubicBezTo>
                <a:cubicBezTo>
                  <a:pt x="7437101" y="86218"/>
                  <a:pt x="7421748" y="107883"/>
                  <a:pt x="7399869" y="117137"/>
                </a:cubicBezTo>
                <a:lnTo>
                  <a:pt x="7376150" y="121926"/>
                </a:lnTo>
                <a:lnTo>
                  <a:pt x="7399869" y="126714"/>
                </a:lnTo>
                <a:cubicBezTo>
                  <a:pt x="7421748" y="135969"/>
                  <a:pt x="7437101" y="157634"/>
                  <a:pt x="7437101" y="182884"/>
                </a:cubicBezTo>
                <a:cubicBezTo>
                  <a:pt x="7437101" y="208134"/>
                  <a:pt x="7421748" y="229799"/>
                  <a:pt x="7399869" y="239053"/>
                </a:cubicBezTo>
                <a:lnTo>
                  <a:pt x="7376147" y="243843"/>
                </a:lnTo>
                <a:lnTo>
                  <a:pt x="7399869" y="248632"/>
                </a:lnTo>
                <a:cubicBezTo>
                  <a:pt x="7421748" y="257886"/>
                  <a:pt x="7437101" y="279551"/>
                  <a:pt x="7437101" y="304801"/>
                </a:cubicBezTo>
                <a:cubicBezTo>
                  <a:pt x="7437101" y="338468"/>
                  <a:pt x="7409808" y="365761"/>
                  <a:pt x="7376141" y="365761"/>
                </a:cubicBezTo>
                <a:cubicBezTo>
                  <a:pt x="7342474" y="365761"/>
                  <a:pt x="7315181" y="338468"/>
                  <a:pt x="7315181" y="304801"/>
                </a:cubicBezTo>
                <a:cubicBezTo>
                  <a:pt x="7315181" y="279551"/>
                  <a:pt x="7330533" y="257886"/>
                  <a:pt x="7352412" y="248632"/>
                </a:cubicBezTo>
                <a:lnTo>
                  <a:pt x="7376134" y="243843"/>
                </a:lnTo>
                <a:lnTo>
                  <a:pt x="7352412" y="239053"/>
                </a:lnTo>
                <a:cubicBezTo>
                  <a:pt x="7330533" y="229799"/>
                  <a:pt x="7315181" y="208134"/>
                  <a:pt x="7315181" y="182884"/>
                </a:cubicBezTo>
                <a:cubicBezTo>
                  <a:pt x="7315181" y="157634"/>
                  <a:pt x="7330533" y="135969"/>
                  <a:pt x="7352412" y="126714"/>
                </a:cubicBezTo>
                <a:lnTo>
                  <a:pt x="7376131" y="121926"/>
                </a:lnTo>
                <a:lnTo>
                  <a:pt x="7352412" y="117137"/>
                </a:lnTo>
                <a:cubicBezTo>
                  <a:pt x="7330533" y="107883"/>
                  <a:pt x="7315181" y="86218"/>
                  <a:pt x="7315181" y="60968"/>
                </a:cubicBezTo>
                <a:cubicBezTo>
                  <a:pt x="7315181" y="27301"/>
                  <a:pt x="7342474" y="8"/>
                  <a:pt x="7376141" y="8"/>
                </a:cubicBezTo>
                <a:close/>
                <a:moveTo>
                  <a:pt x="7498061" y="8"/>
                </a:moveTo>
                <a:cubicBezTo>
                  <a:pt x="7531728" y="8"/>
                  <a:pt x="7559021" y="27301"/>
                  <a:pt x="7559021" y="60968"/>
                </a:cubicBezTo>
                <a:cubicBezTo>
                  <a:pt x="7559021" y="86218"/>
                  <a:pt x="7543668" y="107883"/>
                  <a:pt x="7521789" y="117137"/>
                </a:cubicBezTo>
                <a:lnTo>
                  <a:pt x="7498070" y="121926"/>
                </a:lnTo>
                <a:lnTo>
                  <a:pt x="7521789" y="126714"/>
                </a:lnTo>
                <a:cubicBezTo>
                  <a:pt x="7543668" y="135969"/>
                  <a:pt x="7559021" y="157634"/>
                  <a:pt x="7559021" y="182884"/>
                </a:cubicBezTo>
                <a:cubicBezTo>
                  <a:pt x="7559021" y="216551"/>
                  <a:pt x="7531728" y="243844"/>
                  <a:pt x="7498061" y="243844"/>
                </a:cubicBezTo>
                <a:cubicBezTo>
                  <a:pt x="7464394" y="243844"/>
                  <a:pt x="7437101" y="216551"/>
                  <a:pt x="7437101" y="182884"/>
                </a:cubicBezTo>
                <a:cubicBezTo>
                  <a:pt x="7437101" y="157634"/>
                  <a:pt x="7452453" y="135969"/>
                  <a:pt x="7474333" y="126714"/>
                </a:cubicBezTo>
                <a:lnTo>
                  <a:pt x="7498051" y="121926"/>
                </a:lnTo>
                <a:lnTo>
                  <a:pt x="7474333" y="117137"/>
                </a:lnTo>
                <a:cubicBezTo>
                  <a:pt x="7452453" y="107883"/>
                  <a:pt x="7437101" y="86218"/>
                  <a:pt x="7437101" y="60968"/>
                </a:cubicBezTo>
                <a:cubicBezTo>
                  <a:pt x="7437101" y="27301"/>
                  <a:pt x="7464394" y="8"/>
                  <a:pt x="7498061" y="8"/>
                </a:cubicBezTo>
                <a:close/>
                <a:moveTo>
                  <a:pt x="7741901" y="8"/>
                </a:moveTo>
                <a:cubicBezTo>
                  <a:pt x="7775568" y="8"/>
                  <a:pt x="7802861" y="27301"/>
                  <a:pt x="7802861" y="60968"/>
                </a:cubicBezTo>
                <a:cubicBezTo>
                  <a:pt x="7802861" y="86218"/>
                  <a:pt x="7787508" y="107883"/>
                  <a:pt x="7765629" y="117137"/>
                </a:cubicBezTo>
                <a:lnTo>
                  <a:pt x="7741910" y="121926"/>
                </a:lnTo>
                <a:lnTo>
                  <a:pt x="7765629" y="126714"/>
                </a:lnTo>
                <a:cubicBezTo>
                  <a:pt x="7787508" y="135968"/>
                  <a:pt x="7802861" y="157633"/>
                  <a:pt x="7802861" y="182884"/>
                </a:cubicBezTo>
                <a:cubicBezTo>
                  <a:pt x="7802861" y="216551"/>
                  <a:pt x="7775568" y="243843"/>
                  <a:pt x="7741901" y="243843"/>
                </a:cubicBezTo>
                <a:cubicBezTo>
                  <a:pt x="7725067" y="243843"/>
                  <a:pt x="7709827" y="237020"/>
                  <a:pt x="7698795" y="225989"/>
                </a:cubicBezTo>
                <a:lnTo>
                  <a:pt x="7680941" y="182885"/>
                </a:lnTo>
                <a:lnTo>
                  <a:pt x="7663087" y="225989"/>
                </a:lnTo>
                <a:cubicBezTo>
                  <a:pt x="7657571" y="231505"/>
                  <a:pt x="7651003" y="235968"/>
                  <a:pt x="7643710" y="239053"/>
                </a:cubicBezTo>
                <a:lnTo>
                  <a:pt x="7619988" y="243842"/>
                </a:lnTo>
                <a:lnTo>
                  <a:pt x="7643710" y="248632"/>
                </a:lnTo>
                <a:cubicBezTo>
                  <a:pt x="7665589" y="257886"/>
                  <a:pt x="7680942" y="279551"/>
                  <a:pt x="7680942" y="304801"/>
                </a:cubicBezTo>
                <a:cubicBezTo>
                  <a:pt x="7680942" y="330051"/>
                  <a:pt x="7665589" y="351716"/>
                  <a:pt x="7643710" y="360970"/>
                </a:cubicBezTo>
                <a:lnTo>
                  <a:pt x="7619984" y="365761"/>
                </a:lnTo>
                <a:lnTo>
                  <a:pt x="7643710" y="370551"/>
                </a:lnTo>
                <a:cubicBezTo>
                  <a:pt x="7654650" y="375178"/>
                  <a:pt x="7663958" y="382908"/>
                  <a:pt x="7670531" y="392637"/>
                </a:cubicBezTo>
                <a:lnTo>
                  <a:pt x="7680941" y="426719"/>
                </a:lnTo>
                <a:lnTo>
                  <a:pt x="7698796" y="383615"/>
                </a:lnTo>
                <a:cubicBezTo>
                  <a:pt x="7709827" y="372583"/>
                  <a:pt x="7725067" y="365760"/>
                  <a:pt x="7741901" y="365760"/>
                </a:cubicBezTo>
                <a:cubicBezTo>
                  <a:pt x="7775568" y="365760"/>
                  <a:pt x="7802861" y="393053"/>
                  <a:pt x="7802861" y="426720"/>
                </a:cubicBezTo>
                <a:cubicBezTo>
                  <a:pt x="7802861" y="460387"/>
                  <a:pt x="7775568" y="487680"/>
                  <a:pt x="7741901" y="487680"/>
                </a:cubicBezTo>
                <a:cubicBezTo>
                  <a:pt x="7725067" y="487680"/>
                  <a:pt x="7709827" y="480857"/>
                  <a:pt x="7698796" y="469825"/>
                </a:cubicBezTo>
                <a:lnTo>
                  <a:pt x="7680941" y="426721"/>
                </a:lnTo>
                <a:lnTo>
                  <a:pt x="7663087" y="469825"/>
                </a:lnTo>
                <a:cubicBezTo>
                  <a:pt x="7652055" y="480857"/>
                  <a:pt x="7636815" y="487680"/>
                  <a:pt x="7619982" y="487680"/>
                </a:cubicBezTo>
                <a:cubicBezTo>
                  <a:pt x="7586315" y="487680"/>
                  <a:pt x="7559022" y="460387"/>
                  <a:pt x="7559022" y="426720"/>
                </a:cubicBezTo>
                <a:cubicBezTo>
                  <a:pt x="7559022" y="401470"/>
                  <a:pt x="7574374" y="379805"/>
                  <a:pt x="7596253" y="370551"/>
                </a:cubicBezTo>
                <a:lnTo>
                  <a:pt x="7619980" y="365761"/>
                </a:lnTo>
                <a:lnTo>
                  <a:pt x="7596253" y="360970"/>
                </a:lnTo>
                <a:cubicBezTo>
                  <a:pt x="7574374" y="351716"/>
                  <a:pt x="7559022" y="330051"/>
                  <a:pt x="7559022" y="304801"/>
                </a:cubicBezTo>
                <a:cubicBezTo>
                  <a:pt x="7559022" y="279551"/>
                  <a:pt x="7574374" y="257886"/>
                  <a:pt x="7596253" y="248632"/>
                </a:cubicBezTo>
                <a:lnTo>
                  <a:pt x="7619975" y="243842"/>
                </a:lnTo>
                <a:lnTo>
                  <a:pt x="7596253" y="239053"/>
                </a:lnTo>
                <a:cubicBezTo>
                  <a:pt x="7574374" y="229799"/>
                  <a:pt x="7559022" y="208134"/>
                  <a:pt x="7559022" y="182884"/>
                </a:cubicBezTo>
                <a:cubicBezTo>
                  <a:pt x="7559022" y="149217"/>
                  <a:pt x="7586315" y="121924"/>
                  <a:pt x="7619982" y="121924"/>
                </a:cubicBezTo>
                <a:cubicBezTo>
                  <a:pt x="7636815" y="121924"/>
                  <a:pt x="7652055" y="128747"/>
                  <a:pt x="7663087" y="139779"/>
                </a:cubicBezTo>
                <a:lnTo>
                  <a:pt x="7680941" y="182882"/>
                </a:lnTo>
                <a:lnTo>
                  <a:pt x="7698795" y="139779"/>
                </a:lnTo>
                <a:cubicBezTo>
                  <a:pt x="7704311" y="134263"/>
                  <a:pt x="7710879" y="129799"/>
                  <a:pt x="7718172" y="126714"/>
                </a:cubicBezTo>
                <a:lnTo>
                  <a:pt x="7741891" y="121926"/>
                </a:lnTo>
                <a:lnTo>
                  <a:pt x="7718172" y="117137"/>
                </a:lnTo>
                <a:cubicBezTo>
                  <a:pt x="7696293" y="107883"/>
                  <a:pt x="7680941" y="86218"/>
                  <a:pt x="7680941" y="60968"/>
                </a:cubicBezTo>
                <a:cubicBezTo>
                  <a:pt x="7680941" y="27301"/>
                  <a:pt x="7708234" y="8"/>
                  <a:pt x="7741901" y="8"/>
                </a:cubicBezTo>
                <a:close/>
                <a:moveTo>
                  <a:pt x="7863821" y="8"/>
                </a:moveTo>
                <a:cubicBezTo>
                  <a:pt x="7897488" y="8"/>
                  <a:pt x="7924781" y="27300"/>
                  <a:pt x="7924781" y="60967"/>
                </a:cubicBezTo>
                <a:cubicBezTo>
                  <a:pt x="7924781" y="86218"/>
                  <a:pt x="7909428" y="107882"/>
                  <a:pt x="7887549" y="117137"/>
                </a:cubicBezTo>
                <a:lnTo>
                  <a:pt x="7863830" y="121925"/>
                </a:lnTo>
                <a:lnTo>
                  <a:pt x="7887549" y="126714"/>
                </a:lnTo>
                <a:cubicBezTo>
                  <a:pt x="7909428" y="135968"/>
                  <a:pt x="7924781" y="157633"/>
                  <a:pt x="7924781" y="182883"/>
                </a:cubicBezTo>
                <a:cubicBezTo>
                  <a:pt x="7924781" y="208134"/>
                  <a:pt x="7909428" y="229799"/>
                  <a:pt x="7887549" y="239053"/>
                </a:cubicBezTo>
                <a:lnTo>
                  <a:pt x="7863827" y="243842"/>
                </a:lnTo>
                <a:lnTo>
                  <a:pt x="7887549" y="248631"/>
                </a:lnTo>
                <a:cubicBezTo>
                  <a:pt x="7909428" y="257886"/>
                  <a:pt x="7924781" y="279551"/>
                  <a:pt x="7924781" y="304801"/>
                </a:cubicBezTo>
                <a:cubicBezTo>
                  <a:pt x="7924781" y="338468"/>
                  <a:pt x="7897488" y="365761"/>
                  <a:pt x="7863821" y="365761"/>
                </a:cubicBezTo>
                <a:cubicBezTo>
                  <a:pt x="7830154" y="365761"/>
                  <a:pt x="7802861" y="338468"/>
                  <a:pt x="7802861" y="304801"/>
                </a:cubicBezTo>
                <a:cubicBezTo>
                  <a:pt x="7802861" y="279551"/>
                  <a:pt x="7818213" y="257886"/>
                  <a:pt x="7840092" y="248631"/>
                </a:cubicBezTo>
                <a:lnTo>
                  <a:pt x="7863815" y="243842"/>
                </a:lnTo>
                <a:lnTo>
                  <a:pt x="7840092" y="239053"/>
                </a:lnTo>
                <a:cubicBezTo>
                  <a:pt x="7818213" y="229799"/>
                  <a:pt x="7802861" y="208134"/>
                  <a:pt x="7802861" y="182883"/>
                </a:cubicBezTo>
                <a:cubicBezTo>
                  <a:pt x="7802861" y="157633"/>
                  <a:pt x="7818213" y="135968"/>
                  <a:pt x="7840092" y="126714"/>
                </a:cubicBezTo>
                <a:lnTo>
                  <a:pt x="7863811" y="121925"/>
                </a:lnTo>
                <a:lnTo>
                  <a:pt x="7840092" y="117137"/>
                </a:lnTo>
                <a:cubicBezTo>
                  <a:pt x="7818213" y="107882"/>
                  <a:pt x="7802861" y="86218"/>
                  <a:pt x="7802861" y="60967"/>
                </a:cubicBezTo>
                <a:cubicBezTo>
                  <a:pt x="7802861" y="27300"/>
                  <a:pt x="7830154" y="8"/>
                  <a:pt x="7863821" y="8"/>
                </a:cubicBezTo>
                <a:close/>
                <a:moveTo>
                  <a:pt x="7985742" y="7"/>
                </a:moveTo>
                <a:cubicBezTo>
                  <a:pt x="8019409" y="7"/>
                  <a:pt x="8046702" y="27300"/>
                  <a:pt x="8046702" y="60967"/>
                </a:cubicBezTo>
                <a:cubicBezTo>
                  <a:pt x="8046702" y="94634"/>
                  <a:pt x="8019409" y="121927"/>
                  <a:pt x="7985742" y="121927"/>
                </a:cubicBezTo>
                <a:cubicBezTo>
                  <a:pt x="7952075" y="121927"/>
                  <a:pt x="7924782" y="94634"/>
                  <a:pt x="7924782" y="60967"/>
                </a:cubicBezTo>
                <a:cubicBezTo>
                  <a:pt x="7924782" y="27300"/>
                  <a:pt x="7952075" y="7"/>
                  <a:pt x="7985742" y="7"/>
                </a:cubicBezTo>
                <a:close/>
                <a:moveTo>
                  <a:pt x="8229581" y="7"/>
                </a:moveTo>
                <a:cubicBezTo>
                  <a:pt x="8263248" y="7"/>
                  <a:pt x="8290541" y="27300"/>
                  <a:pt x="8290541" y="60967"/>
                </a:cubicBezTo>
                <a:cubicBezTo>
                  <a:pt x="8290541" y="86217"/>
                  <a:pt x="8275188" y="107882"/>
                  <a:pt x="8253309" y="117136"/>
                </a:cubicBezTo>
                <a:lnTo>
                  <a:pt x="8229590" y="121925"/>
                </a:lnTo>
                <a:lnTo>
                  <a:pt x="8253309" y="126714"/>
                </a:lnTo>
                <a:cubicBezTo>
                  <a:pt x="8275188" y="135968"/>
                  <a:pt x="8290541" y="157633"/>
                  <a:pt x="8290541" y="182883"/>
                </a:cubicBezTo>
                <a:cubicBezTo>
                  <a:pt x="8290541" y="208134"/>
                  <a:pt x="8275188" y="229798"/>
                  <a:pt x="8253309" y="239053"/>
                </a:cubicBezTo>
                <a:lnTo>
                  <a:pt x="8229587" y="243842"/>
                </a:lnTo>
                <a:lnTo>
                  <a:pt x="8253309" y="248631"/>
                </a:lnTo>
                <a:cubicBezTo>
                  <a:pt x="8275188" y="257886"/>
                  <a:pt x="8290541" y="279551"/>
                  <a:pt x="8290541" y="304801"/>
                </a:cubicBezTo>
                <a:cubicBezTo>
                  <a:pt x="8290541" y="338468"/>
                  <a:pt x="8263248" y="365761"/>
                  <a:pt x="8229581" y="365761"/>
                </a:cubicBezTo>
                <a:cubicBezTo>
                  <a:pt x="8195914" y="365761"/>
                  <a:pt x="8168621" y="338468"/>
                  <a:pt x="8168621" y="304801"/>
                </a:cubicBezTo>
                <a:cubicBezTo>
                  <a:pt x="8168621" y="279551"/>
                  <a:pt x="8183973" y="257886"/>
                  <a:pt x="8205852" y="248631"/>
                </a:cubicBezTo>
                <a:lnTo>
                  <a:pt x="8229575" y="243842"/>
                </a:lnTo>
                <a:lnTo>
                  <a:pt x="8205853" y="239053"/>
                </a:lnTo>
                <a:cubicBezTo>
                  <a:pt x="8198559" y="235968"/>
                  <a:pt x="8191992" y="231504"/>
                  <a:pt x="8186476" y="225988"/>
                </a:cubicBezTo>
                <a:lnTo>
                  <a:pt x="8168621" y="182884"/>
                </a:lnTo>
                <a:lnTo>
                  <a:pt x="8150767" y="225989"/>
                </a:lnTo>
                <a:cubicBezTo>
                  <a:pt x="8139735" y="237020"/>
                  <a:pt x="8124495" y="243843"/>
                  <a:pt x="8107662" y="243843"/>
                </a:cubicBezTo>
                <a:cubicBezTo>
                  <a:pt x="8073995" y="243843"/>
                  <a:pt x="8046702" y="216550"/>
                  <a:pt x="8046702" y="182883"/>
                </a:cubicBezTo>
                <a:cubicBezTo>
                  <a:pt x="8046702" y="157633"/>
                  <a:pt x="8062054" y="135968"/>
                  <a:pt x="8083933" y="126714"/>
                </a:cubicBezTo>
                <a:lnTo>
                  <a:pt x="8107652" y="121925"/>
                </a:lnTo>
                <a:lnTo>
                  <a:pt x="8083933" y="117137"/>
                </a:lnTo>
                <a:cubicBezTo>
                  <a:pt x="8062054" y="107882"/>
                  <a:pt x="8046702" y="86217"/>
                  <a:pt x="8046702" y="60967"/>
                </a:cubicBezTo>
                <a:cubicBezTo>
                  <a:pt x="8046702" y="27300"/>
                  <a:pt x="8073995" y="7"/>
                  <a:pt x="8107662" y="7"/>
                </a:cubicBezTo>
                <a:cubicBezTo>
                  <a:pt x="8124495" y="7"/>
                  <a:pt x="8139735" y="6831"/>
                  <a:pt x="8150767" y="17862"/>
                </a:cubicBezTo>
                <a:lnTo>
                  <a:pt x="8168621" y="60966"/>
                </a:lnTo>
                <a:lnTo>
                  <a:pt x="8186476" y="17862"/>
                </a:lnTo>
                <a:cubicBezTo>
                  <a:pt x="8197507" y="6830"/>
                  <a:pt x="8212747" y="7"/>
                  <a:pt x="8229581" y="7"/>
                </a:cubicBezTo>
                <a:close/>
                <a:moveTo>
                  <a:pt x="8351501" y="7"/>
                </a:moveTo>
                <a:cubicBezTo>
                  <a:pt x="8385168" y="7"/>
                  <a:pt x="8412461" y="27300"/>
                  <a:pt x="8412461" y="60967"/>
                </a:cubicBezTo>
                <a:cubicBezTo>
                  <a:pt x="8412461" y="86217"/>
                  <a:pt x="8397109" y="107882"/>
                  <a:pt x="8375229" y="117136"/>
                </a:cubicBezTo>
                <a:lnTo>
                  <a:pt x="8351510" y="121925"/>
                </a:lnTo>
                <a:lnTo>
                  <a:pt x="8375229" y="126714"/>
                </a:lnTo>
                <a:cubicBezTo>
                  <a:pt x="8397109" y="135968"/>
                  <a:pt x="8412461" y="157633"/>
                  <a:pt x="8412461" y="182883"/>
                </a:cubicBezTo>
                <a:cubicBezTo>
                  <a:pt x="8412461" y="216550"/>
                  <a:pt x="8385168" y="243843"/>
                  <a:pt x="8351501" y="243843"/>
                </a:cubicBezTo>
                <a:cubicBezTo>
                  <a:pt x="8317834" y="243843"/>
                  <a:pt x="8290541" y="216550"/>
                  <a:pt x="8290541" y="182883"/>
                </a:cubicBezTo>
                <a:cubicBezTo>
                  <a:pt x="8290541" y="157633"/>
                  <a:pt x="8305893" y="135968"/>
                  <a:pt x="8327773" y="126714"/>
                </a:cubicBezTo>
                <a:lnTo>
                  <a:pt x="8351491" y="121925"/>
                </a:lnTo>
                <a:lnTo>
                  <a:pt x="8327773" y="117136"/>
                </a:lnTo>
                <a:cubicBezTo>
                  <a:pt x="8305893" y="107882"/>
                  <a:pt x="8290541" y="86217"/>
                  <a:pt x="8290541" y="60967"/>
                </a:cubicBezTo>
                <a:cubicBezTo>
                  <a:pt x="8290541" y="27300"/>
                  <a:pt x="8317834" y="7"/>
                  <a:pt x="8351501" y="7"/>
                </a:cubicBezTo>
                <a:close/>
                <a:moveTo>
                  <a:pt x="8595341" y="7"/>
                </a:moveTo>
                <a:cubicBezTo>
                  <a:pt x="8629008" y="7"/>
                  <a:pt x="8656301" y="27300"/>
                  <a:pt x="8656301" y="60967"/>
                </a:cubicBezTo>
                <a:cubicBezTo>
                  <a:pt x="8656301" y="94634"/>
                  <a:pt x="8629008" y="121927"/>
                  <a:pt x="8595341" y="121927"/>
                </a:cubicBezTo>
                <a:cubicBezTo>
                  <a:pt x="8578508" y="121927"/>
                  <a:pt x="8563268" y="115103"/>
                  <a:pt x="8552236" y="104072"/>
                </a:cubicBezTo>
                <a:lnTo>
                  <a:pt x="8534382" y="60968"/>
                </a:lnTo>
                <a:lnTo>
                  <a:pt x="8516527" y="104072"/>
                </a:lnTo>
                <a:cubicBezTo>
                  <a:pt x="8511011" y="109588"/>
                  <a:pt x="8504444" y="114052"/>
                  <a:pt x="8497151" y="117136"/>
                </a:cubicBezTo>
                <a:lnTo>
                  <a:pt x="8473431" y="121925"/>
                </a:lnTo>
                <a:lnTo>
                  <a:pt x="8497150" y="126714"/>
                </a:lnTo>
                <a:cubicBezTo>
                  <a:pt x="8519030" y="135968"/>
                  <a:pt x="8534382" y="157633"/>
                  <a:pt x="8534382" y="182883"/>
                </a:cubicBezTo>
                <a:cubicBezTo>
                  <a:pt x="8534382" y="216550"/>
                  <a:pt x="8507089" y="243843"/>
                  <a:pt x="8473422" y="243843"/>
                </a:cubicBezTo>
                <a:cubicBezTo>
                  <a:pt x="8439755" y="243843"/>
                  <a:pt x="8412462" y="216550"/>
                  <a:pt x="8412462" y="182883"/>
                </a:cubicBezTo>
                <a:cubicBezTo>
                  <a:pt x="8412462" y="157633"/>
                  <a:pt x="8427814" y="135968"/>
                  <a:pt x="8449694" y="126714"/>
                </a:cubicBezTo>
                <a:lnTo>
                  <a:pt x="8473413" y="121925"/>
                </a:lnTo>
                <a:lnTo>
                  <a:pt x="8449694" y="117136"/>
                </a:lnTo>
                <a:cubicBezTo>
                  <a:pt x="8427814" y="107882"/>
                  <a:pt x="8412462" y="86217"/>
                  <a:pt x="8412462" y="60967"/>
                </a:cubicBezTo>
                <a:cubicBezTo>
                  <a:pt x="8412462" y="27300"/>
                  <a:pt x="8439755" y="7"/>
                  <a:pt x="8473422" y="7"/>
                </a:cubicBezTo>
                <a:cubicBezTo>
                  <a:pt x="8490256" y="7"/>
                  <a:pt x="8505496" y="6830"/>
                  <a:pt x="8516527" y="17862"/>
                </a:cubicBezTo>
                <a:lnTo>
                  <a:pt x="8534382" y="60966"/>
                </a:lnTo>
                <a:lnTo>
                  <a:pt x="8552236" y="17862"/>
                </a:lnTo>
                <a:cubicBezTo>
                  <a:pt x="8563268" y="6830"/>
                  <a:pt x="8578508" y="7"/>
                  <a:pt x="8595341" y="7"/>
                </a:cubicBezTo>
                <a:close/>
                <a:moveTo>
                  <a:pt x="8717261" y="7"/>
                </a:moveTo>
                <a:cubicBezTo>
                  <a:pt x="8750928" y="7"/>
                  <a:pt x="8778221" y="27300"/>
                  <a:pt x="8778221" y="60967"/>
                </a:cubicBezTo>
                <a:cubicBezTo>
                  <a:pt x="8778221" y="86217"/>
                  <a:pt x="8762869" y="107882"/>
                  <a:pt x="8740989" y="117136"/>
                </a:cubicBezTo>
                <a:lnTo>
                  <a:pt x="8717270" y="121925"/>
                </a:lnTo>
                <a:lnTo>
                  <a:pt x="8740989" y="126714"/>
                </a:lnTo>
                <a:cubicBezTo>
                  <a:pt x="8762869" y="135968"/>
                  <a:pt x="8778221" y="157633"/>
                  <a:pt x="8778221" y="182883"/>
                </a:cubicBezTo>
                <a:cubicBezTo>
                  <a:pt x="8778221" y="216550"/>
                  <a:pt x="8750928" y="243843"/>
                  <a:pt x="8717261" y="243843"/>
                </a:cubicBezTo>
                <a:cubicBezTo>
                  <a:pt x="8683594" y="243843"/>
                  <a:pt x="8656301" y="216550"/>
                  <a:pt x="8656301" y="182883"/>
                </a:cubicBezTo>
                <a:cubicBezTo>
                  <a:pt x="8656301" y="157633"/>
                  <a:pt x="8671653" y="135968"/>
                  <a:pt x="8693533" y="126714"/>
                </a:cubicBezTo>
                <a:lnTo>
                  <a:pt x="8717252" y="121925"/>
                </a:lnTo>
                <a:lnTo>
                  <a:pt x="8693533" y="117136"/>
                </a:lnTo>
                <a:cubicBezTo>
                  <a:pt x="8671653" y="107882"/>
                  <a:pt x="8656301" y="86217"/>
                  <a:pt x="8656301" y="60967"/>
                </a:cubicBezTo>
                <a:cubicBezTo>
                  <a:pt x="8656301" y="27300"/>
                  <a:pt x="8683594" y="7"/>
                  <a:pt x="8717261" y="7"/>
                </a:cubicBezTo>
                <a:close/>
                <a:moveTo>
                  <a:pt x="8839182" y="7"/>
                </a:moveTo>
                <a:cubicBezTo>
                  <a:pt x="8872849" y="7"/>
                  <a:pt x="8900142" y="27300"/>
                  <a:pt x="8900142" y="60967"/>
                </a:cubicBezTo>
                <a:cubicBezTo>
                  <a:pt x="8900142" y="94634"/>
                  <a:pt x="8872849" y="121927"/>
                  <a:pt x="8839182" y="121927"/>
                </a:cubicBezTo>
                <a:cubicBezTo>
                  <a:pt x="8805515" y="121927"/>
                  <a:pt x="8778222" y="94634"/>
                  <a:pt x="8778222" y="60967"/>
                </a:cubicBezTo>
                <a:cubicBezTo>
                  <a:pt x="8778222" y="27300"/>
                  <a:pt x="8805515" y="7"/>
                  <a:pt x="8839182" y="7"/>
                </a:cubicBezTo>
                <a:close/>
                <a:moveTo>
                  <a:pt x="9083021" y="6"/>
                </a:moveTo>
                <a:cubicBezTo>
                  <a:pt x="9116688" y="6"/>
                  <a:pt x="9143981" y="27299"/>
                  <a:pt x="9143981" y="60966"/>
                </a:cubicBezTo>
                <a:cubicBezTo>
                  <a:pt x="9143981" y="94633"/>
                  <a:pt x="9116688" y="121926"/>
                  <a:pt x="9083021" y="121926"/>
                </a:cubicBezTo>
                <a:cubicBezTo>
                  <a:pt x="9066187" y="121926"/>
                  <a:pt x="9050948" y="115103"/>
                  <a:pt x="9039916" y="104072"/>
                </a:cubicBezTo>
                <a:lnTo>
                  <a:pt x="9022061" y="60968"/>
                </a:lnTo>
                <a:lnTo>
                  <a:pt x="9004207" y="104072"/>
                </a:lnTo>
                <a:cubicBezTo>
                  <a:pt x="8993175" y="115103"/>
                  <a:pt x="8977935" y="121926"/>
                  <a:pt x="8961102" y="121926"/>
                </a:cubicBezTo>
                <a:cubicBezTo>
                  <a:pt x="8927435" y="121926"/>
                  <a:pt x="8900142" y="94633"/>
                  <a:pt x="8900142" y="60967"/>
                </a:cubicBezTo>
                <a:cubicBezTo>
                  <a:pt x="8900142" y="27300"/>
                  <a:pt x="8927435" y="7"/>
                  <a:pt x="8961102" y="7"/>
                </a:cubicBezTo>
                <a:cubicBezTo>
                  <a:pt x="8977935" y="7"/>
                  <a:pt x="8993175" y="6830"/>
                  <a:pt x="9004207" y="17862"/>
                </a:cubicBezTo>
                <a:lnTo>
                  <a:pt x="9022061" y="60965"/>
                </a:lnTo>
                <a:lnTo>
                  <a:pt x="9039916" y="17861"/>
                </a:lnTo>
                <a:cubicBezTo>
                  <a:pt x="9050948" y="6830"/>
                  <a:pt x="9066187" y="6"/>
                  <a:pt x="9083021" y="6"/>
                </a:cubicBezTo>
                <a:close/>
                <a:moveTo>
                  <a:pt x="9204941" y="6"/>
                </a:moveTo>
                <a:cubicBezTo>
                  <a:pt x="9238608" y="6"/>
                  <a:pt x="9265901" y="27299"/>
                  <a:pt x="9265901" y="60966"/>
                </a:cubicBezTo>
                <a:cubicBezTo>
                  <a:pt x="9265901" y="86217"/>
                  <a:pt x="9250549" y="107881"/>
                  <a:pt x="9228669" y="117136"/>
                </a:cubicBezTo>
                <a:lnTo>
                  <a:pt x="9204949" y="121925"/>
                </a:lnTo>
                <a:lnTo>
                  <a:pt x="9228669" y="126713"/>
                </a:lnTo>
                <a:cubicBezTo>
                  <a:pt x="9250549" y="135968"/>
                  <a:pt x="9265901" y="157633"/>
                  <a:pt x="9265901" y="182883"/>
                </a:cubicBezTo>
                <a:cubicBezTo>
                  <a:pt x="9265901" y="216550"/>
                  <a:pt x="9238608" y="243843"/>
                  <a:pt x="9204941" y="243843"/>
                </a:cubicBezTo>
                <a:cubicBezTo>
                  <a:pt x="9171274" y="243843"/>
                  <a:pt x="9143981" y="216550"/>
                  <a:pt x="9143981" y="182883"/>
                </a:cubicBezTo>
                <a:cubicBezTo>
                  <a:pt x="9143981" y="157633"/>
                  <a:pt x="9159333" y="135968"/>
                  <a:pt x="9181213" y="126713"/>
                </a:cubicBezTo>
                <a:lnTo>
                  <a:pt x="9204933" y="121925"/>
                </a:lnTo>
                <a:lnTo>
                  <a:pt x="9181213" y="117136"/>
                </a:lnTo>
                <a:cubicBezTo>
                  <a:pt x="9159333" y="107881"/>
                  <a:pt x="9143981" y="86217"/>
                  <a:pt x="9143981" y="60966"/>
                </a:cubicBezTo>
                <a:cubicBezTo>
                  <a:pt x="9143981" y="27299"/>
                  <a:pt x="9171274" y="6"/>
                  <a:pt x="9204941" y="6"/>
                </a:cubicBezTo>
                <a:close/>
                <a:moveTo>
                  <a:pt x="9448781" y="6"/>
                </a:moveTo>
                <a:cubicBezTo>
                  <a:pt x="9482448" y="6"/>
                  <a:pt x="9509741" y="27299"/>
                  <a:pt x="9509741" y="60966"/>
                </a:cubicBezTo>
                <a:cubicBezTo>
                  <a:pt x="9509741" y="86216"/>
                  <a:pt x="9494389" y="107881"/>
                  <a:pt x="9472509" y="117135"/>
                </a:cubicBezTo>
                <a:lnTo>
                  <a:pt x="9448789" y="121924"/>
                </a:lnTo>
                <a:lnTo>
                  <a:pt x="9472509" y="126713"/>
                </a:lnTo>
                <a:cubicBezTo>
                  <a:pt x="9494389" y="135968"/>
                  <a:pt x="9509741" y="157632"/>
                  <a:pt x="9509741" y="182883"/>
                </a:cubicBezTo>
                <a:cubicBezTo>
                  <a:pt x="9509741" y="216550"/>
                  <a:pt x="9482448" y="243843"/>
                  <a:pt x="9448781" y="243843"/>
                </a:cubicBezTo>
                <a:cubicBezTo>
                  <a:pt x="9431947" y="243843"/>
                  <a:pt x="9416707" y="237019"/>
                  <a:pt x="9405676" y="225988"/>
                </a:cubicBezTo>
                <a:lnTo>
                  <a:pt x="9387821" y="182884"/>
                </a:lnTo>
                <a:lnTo>
                  <a:pt x="9369967" y="225988"/>
                </a:lnTo>
                <a:cubicBezTo>
                  <a:pt x="9358936" y="237019"/>
                  <a:pt x="9343695" y="243843"/>
                  <a:pt x="9326862" y="243843"/>
                </a:cubicBezTo>
                <a:cubicBezTo>
                  <a:pt x="9293195" y="243843"/>
                  <a:pt x="9265902" y="216550"/>
                  <a:pt x="9265902" y="182883"/>
                </a:cubicBezTo>
                <a:cubicBezTo>
                  <a:pt x="9265902" y="157632"/>
                  <a:pt x="9281254" y="135968"/>
                  <a:pt x="9303134" y="126713"/>
                </a:cubicBezTo>
                <a:lnTo>
                  <a:pt x="9326854" y="121924"/>
                </a:lnTo>
                <a:lnTo>
                  <a:pt x="9303134" y="117136"/>
                </a:lnTo>
                <a:cubicBezTo>
                  <a:pt x="9281254" y="107881"/>
                  <a:pt x="9265902" y="86216"/>
                  <a:pt x="9265902" y="60966"/>
                </a:cubicBezTo>
                <a:cubicBezTo>
                  <a:pt x="9265902" y="27299"/>
                  <a:pt x="9293195" y="6"/>
                  <a:pt x="9326862" y="6"/>
                </a:cubicBezTo>
                <a:cubicBezTo>
                  <a:pt x="9343696" y="6"/>
                  <a:pt x="9358936" y="6830"/>
                  <a:pt x="9369967" y="17861"/>
                </a:cubicBezTo>
                <a:lnTo>
                  <a:pt x="9387821" y="60965"/>
                </a:lnTo>
                <a:lnTo>
                  <a:pt x="9405676" y="17861"/>
                </a:lnTo>
                <a:cubicBezTo>
                  <a:pt x="9416707" y="6829"/>
                  <a:pt x="9431948" y="6"/>
                  <a:pt x="9448781" y="6"/>
                </a:cubicBezTo>
                <a:close/>
                <a:moveTo>
                  <a:pt x="9570701" y="6"/>
                </a:moveTo>
                <a:cubicBezTo>
                  <a:pt x="9604368" y="6"/>
                  <a:pt x="9631661" y="27299"/>
                  <a:pt x="9631661" y="60966"/>
                </a:cubicBezTo>
                <a:cubicBezTo>
                  <a:pt x="9631661" y="86216"/>
                  <a:pt x="9616309" y="107881"/>
                  <a:pt x="9594429" y="117135"/>
                </a:cubicBezTo>
                <a:lnTo>
                  <a:pt x="9570709" y="121924"/>
                </a:lnTo>
                <a:lnTo>
                  <a:pt x="9594429" y="126713"/>
                </a:lnTo>
                <a:cubicBezTo>
                  <a:pt x="9616309" y="135967"/>
                  <a:pt x="9631661" y="157632"/>
                  <a:pt x="9631661" y="182883"/>
                </a:cubicBezTo>
                <a:cubicBezTo>
                  <a:pt x="9631661" y="216550"/>
                  <a:pt x="9604368" y="243843"/>
                  <a:pt x="9570701" y="243843"/>
                </a:cubicBezTo>
                <a:cubicBezTo>
                  <a:pt x="9537034" y="243843"/>
                  <a:pt x="9509741" y="216550"/>
                  <a:pt x="9509741" y="182883"/>
                </a:cubicBezTo>
                <a:cubicBezTo>
                  <a:pt x="9509741" y="157632"/>
                  <a:pt x="9525093" y="135967"/>
                  <a:pt x="9546973" y="126713"/>
                </a:cubicBezTo>
                <a:lnTo>
                  <a:pt x="9570693" y="121924"/>
                </a:lnTo>
                <a:lnTo>
                  <a:pt x="9546973" y="117135"/>
                </a:lnTo>
                <a:cubicBezTo>
                  <a:pt x="9525093" y="107881"/>
                  <a:pt x="9509741" y="86216"/>
                  <a:pt x="9509741" y="60966"/>
                </a:cubicBezTo>
                <a:cubicBezTo>
                  <a:pt x="9509741" y="27299"/>
                  <a:pt x="9537034" y="6"/>
                  <a:pt x="9570701" y="6"/>
                </a:cubicBezTo>
                <a:close/>
                <a:moveTo>
                  <a:pt x="9692622" y="6"/>
                </a:moveTo>
                <a:cubicBezTo>
                  <a:pt x="9726289" y="6"/>
                  <a:pt x="9753582" y="27299"/>
                  <a:pt x="9753582" y="60966"/>
                </a:cubicBezTo>
                <a:cubicBezTo>
                  <a:pt x="9753582" y="86216"/>
                  <a:pt x="9738230" y="107881"/>
                  <a:pt x="9716350" y="117135"/>
                </a:cubicBezTo>
                <a:lnTo>
                  <a:pt x="9692630" y="121924"/>
                </a:lnTo>
                <a:lnTo>
                  <a:pt x="9716350" y="126713"/>
                </a:lnTo>
                <a:cubicBezTo>
                  <a:pt x="9738230" y="135967"/>
                  <a:pt x="9753582" y="157632"/>
                  <a:pt x="9753582" y="182882"/>
                </a:cubicBezTo>
                <a:cubicBezTo>
                  <a:pt x="9753582" y="216549"/>
                  <a:pt x="9726289" y="243843"/>
                  <a:pt x="9692622" y="243843"/>
                </a:cubicBezTo>
                <a:cubicBezTo>
                  <a:pt x="9658955" y="243843"/>
                  <a:pt x="9631662" y="216549"/>
                  <a:pt x="9631662" y="182882"/>
                </a:cubicBezTo>
                <a:cubicBezTo>
                  <a:pt x="9631662" y="157632"/>
                  <a:pt x="9647014" y="135967"/>
                  <a:pt x="9668894" y="126713"/>
                </a:cubicBezTo>
                <a:lnTo>
                  <a:pt x="9692614" y="121924"/>
                </a:lnTo>
                <a:lnTo>
                  <a:pt x="9668894" y="117135"/>
                </a:lnTo>
                <a:cubicBezTo>
                  <a:pt x="9647014" y="107881"/>
                  <a:pt x="9631662" y="86216"/>
                  <a:pt x="9631662" y="60966"/>
                </a:cubicBezTo>
                <a:cubicBezTo>
                  <a:pt x="9631662" y="27299"/>
                  <a:pt x="9658955" y="6"/>
                  <a:pt x="9692622" y="6"/>
                </a:cubicBezTo>
                <a:close/>
                <a:moveTo>
                  <a:pt x="9936461" y="6"/>
                </a:moveTo>
                <a:cubicBezTo>
                  <a:pt x="9970128" y="6"/>
                  <a:pt x="9997421" y="27299"/>
                  <a:pt x="9997421" y="60966"/>
                </a:cubicBezTo>
                <a:cubicBezTo>
                  <a:pt x="9997421" y="86216"/>
                  <a:pt x="9982069" y="107881"/>
                  <a:pt x="9960189" y="117135"/>
                </a:cubicBezTo>
                <a:lnTo>
                  <a:pt x="9936469" y="121924"/>
                </a:lnTo>
                <a:lnTo>
                  <a:pt x="9960189" y="126713"/>
                </a:lnTo>
                <a:cubicBezTo>
                  <a:pt x="9982069" y="135967"/>
                  <a:pt x="9997421" y="157632"/>
                  <a:pt x="9997421" y="182882"/>
                </a:cubicBezTo>
                <a:cubicBezTo>
                  <a:pt x="9997421" y="216549"/>
                  <a:pt x="9970128" y="243842"/>
                  <a:pt x="9936461" y="243842"/>
                </a:cubicBezTo>
                <a:cubicBezTo>
                  <a:pt x="9902794" y="243842"/>
                  <a:pt x="9875501" y="216549"/>
                  <a:pt x="9875501" y="182882"/>
                </a:cubicBezTo>
                <a:cubicBezTo>
                  <a:pt x="9875501" y="157632"/>
                  <a:pt x="9890853" y="135967"/>
                  <a:pt x="9912733" y="126713"/>
                </a:cubicBezTo>
                <a:lnTo>
                  <a:pt x="9936453" y="121924"/>
                </a:lnTo>
                <a:lnTo>
                  <a:pt x="9912733" y="117135"/>
                </a:lnTo>
                <a:cubicBezTo>
                  <a:pt x="9905440" y="114050"/>
                  <a:pt x="9898872" y="109587"/>
                  <a:pt x="9893356" y="104071"/>
                </a:cubicBezTo>
                <a:lnTo>
                  <a:pt x="9875502" y="60967"/>
                </a:lnTo>
                <a:lnTo>
                  <a:pt x="9857647" y="104071"/>
                </a:lnTo>
                <a:cubicBezTo>
                  <a:pt x="9846616" y="115102"/>
                  <a:pt x="9831376" y="121926"/>
                  <a:pt x="9814542" y="121926"/>
                </a:cubicBezTo>
                <a:cubicBezTo>
                  <a:pt x="9780875" y="121926"/>
                  <a:pt x="9753582" y="94633"/>
                  <a:pt x="9753582" y="60966"/>
                </a:cubicBezTo>
                <a:cubicBezTo>
                  <a:pt x="9753582" y="27299"/>
                  <a:pt x="9780875" y="6"/>
                  <a:pt x="9814542" y="6"/>
                </a:cubicBezTo>
                <a:cubicBezTo>
                  <a:pt x="9831376" y="6"/>
                  <a:pt x="9846616" y="6829"/>
                  <a:pt x="9857647" y="17861"/>
                </a:cubicBezTo>
                <a:lnTo>
                  <a:pt x="9875502" y="60965"/>
                </a:lnTo>
                <a:lnTo>
                  <a:pt x="9893356" y="17861"/>
                </a:lnTo>
                <a:cubicBezTo>
                  <a:pt x="9904388" y="6829"/>
                  <a:pt x="9919628" y="6"/>
                  <a:pt x="9936461" y="6"/>
                </a:cubicBezTo>
                <a:close/>
                <a:moveTo>
                  <a:pt x="10058381" y="6"/>
                </a:moveTo>
                <a:cubicBezTo>
                  <a:pt x="10092048" y="6"/>
                  <a:pt x="10119341" y="27299"/>
                  <a:pt x="10119341" y="60966"/>
                </a:cubicBezTo>
                <a:cubicBezTo>
                  <a:pt x="10119341" y="86216"/>
                  <a:pt x="10103989" y="107881"/>
                  <a:pt x="10082109" y="117135"/>
                </a:cubicBezTo>
                <a:lnTo>
                  <a:pt x="10058389" y="121924"/>
                </a:lnTo>
                <a:lnTo>
                  <a:pt x="10082109" y="126713"/>
                </a:lnTo>
                <a:cubicBezTo>
                  <a:pt x="10103989" y="135967"/>
                  <a:pt x="10119341" y="157632"/>
                  <a:pt x="10119341" y="182882"/>
                </a:cubicBezTo>
                <a:cubicBezTo>
                  <a:pt x="10119341" y="208132"/>
                  <a:pt x="10103989" y="229797"/>
                  <a:pt x="10082109" y="239052"/>
                </a:cubicBezTo>
                <a:lnTo>
                  <a:pt x="10058385" y="243841"/>
                </a:lnTo>
                <a:lnTo>
                  <a:pt x="10082109" y="248631"/>
                </a:lnTo>
                <a:cubicBezTo>
                  <a:pt x="10103989" y="257885"/>
                  <a:pt x="10119341" y="279550"/>
                  <a:pt x="10119341" y="304801"/>
                </a:cubicBezTo>
                <a:cubicBezTo>
                  <a:pt x="10119341" y="338468"/>
                  <a:pt x="10092048" y="365761"/>
                  <a:pt x="10058381" y="365761"/>
                </a:cubicBezTo>
                <a:cubicBezTo>
                  <a:pt x="10024714" y="365761"/>
                  <a:pt x="9997421" y="338468"/>
                  <a:pt x="9997421" y="304801"/>
                </a:cubicBezTo>
                <a:cubicBezTo>
                  <a:pt x="9997421" y="279550"/>
                  <a:pt x="10012773" y="257885"/>
                  <a:pt x="10034653" y="248631"/>
                </a:cubicBezTo>
                <a:lnTo>
                  <a:pt x="10058377" y="243841"/>
                </a:lnTo>
                <a:lnTo>
                  <a:pt x="10034653" y="239052"/>
                </a:lnTo>
                <a:cubicBezTo>
                  <a:pt x="10012773" y="229797"/>
                  <a:pt x="9997421" y="208132"/>
                  <a:pt x="9997421" y="182882"/>
                </a:cubicBezTo>
                <a:cubicBezTo>
                  <a:pt x="9997421" y="157632"/>
                  <a:pt x="10012773" y="135967"/>
                  <a:pt x="10034653" y="126713"/>
                </a:cubicBezTo>
                <a:lnTo>
                  <a:pt x="10058373" y="121924"/>
                </a:lnTo>
                <a:lnTo>
                  <a:pt x="10034653" y="117135"/>
                </a:lnTo>
                <a:cubicBezTo>
                  <a:pt x="10012773" y="107881"/>
                  <a:pt x="9997421" y="86216"/>
                  <a:pt x="9997421" y="60966"/>
                </a:cubicBezTo>
                <a:cubicBezTo>
                  <a:pt x="9997421" y="27299"/>
                  <a:pt x="10024714" y="6"/>
                  <a:pt x="10058381" y="6"/>
                </a:cubicBezTo>
                <a:close/>
                <a:moveTo>
                  <a:pt x="10302221" y="5"/>
                </a:moveTo>
                <a:cubicBezTo>
                  <a:pt x="10335888" y="5"/>
                  <a:pt x="10363181" y="27298"/>
                  <a:pt x="10363181" y="60965"/>
                </a:cubicBezTo>
                <a:cubicBezTo>
                  <a:pt x="10363181" y="86216"/>
                  <a:pt x="10347829" y="107880"/>
                  <a:pt x="10325949" y="117135"/>
                </a:cubicBezTo>
                <a:lnTo>
                  <a:pt x="10302229" y="121924"/>
                </a:lnTo>
                <a:lnTo>
                  <a:pt x="10325949" y="126713"/>
                </a:lnTo>
                <a:cubicBezTo>
                  <a:pt x="10347829" y="135967"/>
                  <a:pt x="10363181" y="157632"/>
                  <a:pt x="10363181" y="182882"/>
                </a:cubicBezTo>
                <a:cubicBezTo>
                  <a:pt x="10363181" y="216549"/>
                  <a:pt x="10335888" y="243842"/>
                  <a:pt x="10302221" y="243842"/>
                </a:cubicBezTo>
                <a:cubicBezTo>
                  <a:pt x="10285388" y="243842"/>
                  <a:pt x="10270148" y="237019"/>
                  <a:pt x="10259116" y="225987"/>
                </a:cubicBezTo>
                <a:lnTo>
                  <a:pt x="10241262" y="182883"/>
                </a:lnTo>
                <a:lnTo>
                  <a:pt x="10223407" y="225987"/>
                </a:lnTo>
                <a:cubicBezTo>
                  <a:pt x="10217892" y="231503"/>
                  <a:pt x="10211324" y="235967"/>
                  <a:pt x="10204031" y="239052"/>
                </a:cubicBezTo>
                <a:lnTo>
                  <a:pt x="10180306" y="243841"/>
                </a:lnTo>
                <a:lnTo>
                  <a:pt x="10204030" y="248631"/>
                </a:lnTo>
                <a:cubicBezTo>
                  <a:pt x="10225910" y="257885"/>
                  <a:pt x="10241262" y="279550"/>
                  <a:pt x="10241262" y="304801"/>
                </a:cubicBezTo>
                <a:cubicBezTo>
                  <a:pt x="10241262" y="338468"/>
                  <a:pt x="10213969" y="365761"/>
                  <a:pt x="10180302" y="365761"/>
                </a:cubicBezTo>
                <a:cubicBezTo>
                  <a:pt x="10146635" y="365761"/>
                  <a:pt x="10119342" y="338468"/>
                  <a:pt x="10119342" y="304801"/>
                </a:cubicBezTo>
                <a:cubicBezTo>
                  <a:pt x="10119342" y="279550"/>
                  <a:pt x="10134694" y="257885"/>
                  <a:pt x="10156574" y="248631"/>
                </a:cubicBezTo>
                <a:lnTo>
                  <a:pt x="10180298" y="243841"/>
                </a:lnTo>
                <a:lnTo>
                  <a:pt x="10156574" y="239052"/>
                </a:lnTo>
                <a:cubicBezTo>
                  <a:pt x="10134694" y="229797"/>
                  <a:pt x="10119342" y="208132"/>
                  <a:pt x="10119342" y="182882"/>
                </a:cubicBezTo>
                <a:cubicBezTo>
                  <a:pt x="10119342" y="157632"/>
                  <a:pt x="10134694" y="135967"/>
                  <a:pt x="10156574" y="126713"/>
                </a:cubicBezTo>
                <a:lnTo>
                  <a:pt x="10180294" y="121924"/>
                </a:lnTo>
                <a:lnTo>
                  <a:pt x="10156574" y="117135"/>
                </a:lnTo>
                <a:cubicBezTo>
                  <a:pt x="10134694" y="107881"/>
                  <a:pt x="10119342" y="86216"/>
                  <a:pt x="10119342" y="60966"/>
                </a:cubicBezTo>
                <a:cubicBezTo>
                  <a:pt x="10119342" y="27299"/>
                  <a:pt x="10146635" y="6"/>
                  <a:pt x="10180302" y="6"/>
                </a:cubicBezTo>
                <a:cubicBezTo>
                  <a:pt x="10197135" y="6"/>
                  <a:pt x="10212376" y="6829"/>
                  <a:pt x="10223407" y="17860"/>
                </a:cubicBezTo>
                <a:lnTo>
                  <a:pt x="10241261" y="60964"/>
                </a:lnTo>
                <a:lnTo>
                  <a:pt x="10259116" y="17860"/>
                </a:lnTo>
                <a:cubicBezTo>
                  <a:pt x="10270147" y="6829"/>
                  <a:pt x="10285387" y="5"/>
                  <a:pt x="10302221" y="5"/>
                </a:cubicBezTo>
                <a:close/>
                <a:moveTo>
                  <a:pt x="10546062" y="5"/>
                </a:moveTo>
                <a:cubicBezTo>
                  <a:pt x="10579729" y="5"/>
                  <a:pt x="10607022" y="27298"/>
                  <a:pt x="10607022" y="60965"/>
                </a:cubicBezTo>
                <a:cubicBezTo>
                  <a:pt x="10607022" y="86215"/>
                  <a:pt x="10591670" y="107880"/>
                  <a:pt x="10569790" y="117135"/>
                </a:cubicBezTo>
                <a:lnTo>
                  <a:pt x="10546070" y="121923"/>
                </a:lnTo>
                <a:lnTo>
                  <a:pt x="10569790" y="126712"/>
                </a:lnTo>
                <a:cubicBezTo>
                  <a:pt x="10591670" y="135967"/>
                  <a:pt x="10607022" y="157632"/>
                  <a:pt x="10607022" y="182882"/>
                </a:cubicBezTo>
                <a:cubicBezTo>
                  <a:pt x="10607022" y="208132"/>
                  <a:pt x="10591670" y="229797"/>
                  <a:pt x="10569790" y="239051"/>
                </a:cubicBezTo>
                <a:lnTo>
                  <a:pt x="10546066" y="243841"/>
                </a:lnTo>
                <a:lnTo>
                  <a:pt x="10569790" y="248631"/>
                </a:lnTo>
                <a:cubicBezTo>
                  <a:pt x="10591670" y="257885"/>
                  <a:pt x="10607022" y="279550"/>
                  <a:pt x="10607022" y="304800"/>
                </a:cubicBezTo>
                <a:cubicBezTo>
                  <a:pt x="10607022" y="338467"/>
                  <a:pt x="10579729" y="365760"/>
                  <a:pt x="10546062" y="365760"/>
                </a:cubicBezTo>
                <a:cubicBezTo>
                  <a:pt x="10512395" y="365760"/>
                  <a:pt x="10485102" y="338467"/>
                  <a:pt x="10485102" y="304800"/>
                </a:cubicBezTo>
                <a:cubicBezTo>
                  <a:pt x="10485102" y="279550"/>
                  <a:pt x="10500454" y="257885"/>
                  <a:pt x="10522334" y="248631"/>
                </a:cubicBezTo>
                <a:lnTo>
                  <a:pt x="10546058" y="243841"/>
                </a:lnTo>
                <a:lnTo>
                  <a:pt x="10522334" y="239051"/>
                </a:lnTo>
                <a:cubicBezTo>
                  <a:pt x="10500454" y="229797"/>
                  <a:pt x="10485102" y="208132"/>
                  <a:pt x="10485102" y="182882"/>
                </a:cubicBezTo>
                <a:cubicBezTo>
                  <a:pt x="10485102" y="157632"/>
                  <a:pt x="10500454" y="135967"/>
                  <a:pt x="10522334" y="126712"/>
                </a:cubicBezTo>
                <a:lnTo>
                  <a:pt x="10546054" y="121923"/>
                </a:lnTo>
                <a:lnTo>
                  <a:pt x="10522334" y="117135"/>
                </a:lnTo>
                <a:cubicBezTo>
                  <a:pt x="10500454" y="107880"/>
                  <a:pt x="10485102" y="86215"/>
                  <a:pt x="10485102" y="60965"/>
                </a:cubicBezTo>
                <a:cubicBezTo>
                  <a:pt x="10485102" y="27298"/>
                  <a:pt x="10512395" y="5"/>
                  <a:pt x="10546062" y="5"/>
                </a:cubicBezTo>
                <a:close/>
                <a:moveTo>
                  <a:pt x="10789901" y="5"/>
                </a:moveTo>
                <a:cubicBezTo>
                  <a:pt x="10823568" y="5"/>
                  <a:pt x="10850861" y="27298"/>
                  <a:pt x="10850861" y="60965"/>
                </a:cubicBezTo>
                <a:cubicBezTo>
                  <a:pt x="10850861" y="86215"/>
                  <a:pt x="10835509" y="107880"/>
                  <a:pt x="10813629" y="117134"/>
                </a:cubicBezTo>
                <a:lnTo>
                  <a:pt x="10789909" y="121923"/>
                </a:lnTo>
                <a:lnTo>
                  <a:pt x="10813629" y="126712"/>
                </a:lnTo>
                <a:cubicBezTo>
                  <a:pt x="10835509" y="135967"/>
                  <a:pt x="10850861" y="157631"/>
                  <a:pt x="10850861" y="182882"/>
                </a:cubicBezTo>
                <a:cubicBezTo>
                  <a:pt x="10850861" y="216549"/>
                  <a:pt x="10823568" y="243842"/>
                  <a:pt x="10789901" y="243842"/>
                </a:cubicBezTo>
                <a:cubicBezTo>
                  <a:pt x="10773067" y="243842"/>
                  <a:pt x="10757827" y="237018"/>
                  <a:pt x="10746796" y="225987"/>
                </a:cubicBezTo>
                <a:lnTo>
                  <a:pt x="10728942" y="182883"/>
                </a:lnTo>
                <a:lnTo>
                  <a:pt x="10711087" y="225987"/>
                </a:lnTo>
                <a:cubicBezTo>
                  <a:pt x="10700056" y="237019"/>
                  <a:pt x="10684816" y="243842"/>
                  <a:pt x="10667982" y="243842"/>
                </a:cubicBezTo>
                <a:cubicBezTo>
                  <a:pt x="10634315" y="243842"/>
                  <a:pt x="10607022" y="216549"/>
                  <a:pt x="10607022" y="182882"/>
                </a:cubicBezTo>
                <a:cubicBezTo>
                  <a:pt x="10607022" y="157631"/>
                  <a:pt x="10622374" y="135967"/>
                  <a:pt x="10644254" y="126712"/>
                </a:cubicBezTo>
                <a:lnTo>
                  <a:pt x="10667974" y="121923"/>
                </a:lnTo>
                <a:lnTo>
                  <a:pt x="10644254" y="117135"/>
                </a:lnTo>
                <a:cubicBezTo>
                  <a:pt x="10622374" y="107880"/>
                  <a:pt x="10607022" y="86215"/>
                  <a:pt x="10607022" y="60965"/>
                </a:cubicBezTo>
                <a:cubicBezTo>
                  <a:pt x="10607022" y="27298"/>
                  <a:pt x="10634315" y="5"/>
                  <a:pt x="10667982" y="5"/>
                </a:cubicBezTo>
                <a:cubicBezTo>
                  <a:pt x="10684815" y="5"/>
                  <a:pt x="10700055" y="6829"/>
                  <a:pt x="10711087" y="17860"/>
                </a:cubicBezTo>
                <a:lnTo>
                  <a:pt x="10728941" y="60964"/>
                </a:lnTo>
                <a:lnTo>
                  <a:pt x="10746796" y="17860"/>
                </a:lnTo>
                <a:cubicBezTo>
                  <a:pt x="10757827" y="6828"/>
                  <a:pt x="10773067" y="5"/>
                  <a:pt x="10789901" y="5"/>
                </a:cubicBezTo>
                <a:close/>
                <a:moveTo>
                  <a:pt x="10911821" y="5"/>
                </a:moveTo>
                <a:cubicBezTo>
                  <a:pt x="10945488" y="5"/>
                  <a:pt x="10972781" y="27298"/>
                  <a:pt x="10972781" y="60965"/>
                </a:cubicBezTo>
                <a:cubicBezTo>
                  <a:pt x="10972781" y="86215"/>
                  <a:pt x="10957429" y="107880"/>
                  <a:pt x="10935549" y="117134"/>
                </a:cubicBezTo>
                <a:lnTo>
                  <a:pt x="10911829" y="121923"/>
                </a:lnTo>
                <a:lnTo>
                  <a:pt x="10935549" y="126712"/>
                </a:lnTo>
                <a:cubicBezTo>
                  <a:pt x="10957429" y="135966"/>
                  <a:pt x="10972781" y="157631"/>
                  <a:pt x="10972781" y="182882"/>
                </a:cubicBezTo>
                <a:cubicBezTo>
                  <a:pt x="10972781" y="216549"/>
                  <a:pt x="10945488" y="243842"/>
                  <a:pt x="10911821" y="243842"/>
                </a:cubicBezTo>
                <a:cubicBezTo>
                  <a:pt x="10878154" y="243842"/>
                  <a:pt x="10850861" y="216549"/>
                  <a:pt x="10850861" y="182882"/>
                </a:cubicBezTo>
                <a:cubicBezTo>
                  <a:pt x="10850861" y="157631"/>
                  <a:pt x="10866213" y="135966"/>
                  <a:pt x="10888093" y="126712"/>
                </a:cubicBezTo>
                <a:lnTo>
                  <a:pt x="10911813" y="121923"/>
                </a:lnTo>
                <a:lnTo>
                  <a:pt x="10888093" y="117134"/>
                </a:lnTo>
                <a:cubicBezTo>
                  <a:pt x="10866213" y="107880"/>
                  <a:pt x="10850861" y="86215"/>
                  <a:pt x="10850861" y="60965"/>
                </a:cubicBezTo>
                <a:cubicBezTo>
                  <a:pt x="10850861" y="27298"/>
                  <a:pt x="10878154" y="5"/>
                  <a:pt x="10911821" y="5"/>
                </a:cubicBezTo>
                <a:close/>
                <a:moveTo>
                  <a:pt x="11033742" y="5"/>
                </a:moveTo>
                <a:cubicBezTo>
                  <a:pt x="11067409" y="5"/>
                  <a:pt x="11094702" y="27298"/>
                  <a:pt x="11094702" y="60965"/>
                </a:cubicBezTo>
                <a:cubicBezTo>
                  <a:pt x="11094702" y="86215"/>
                  <a:pt x="11079350" y="107880"/>
                  <a:pt x="11057470" y="117134"/>
                </a:cubicBezTo>
                <a:lnTo>
                  <a:pt x="11033750" y="121923"/>
                </a:lnTo>
                <a:lnTo>
                  <a:pt x="11057470" y="126712"/>
                </a:lnTo>
                <a:cubicBezTo>
                  <a:pt x="11079350" y="135966"/>
                  <a:pt x="11094702" y="157631"/>
                  <a:pt x="11094702" y="182881"/>
                </a:cubicBezTo>
                <a:cubicBezTo>
                  <a:pt x="11094702" y="216549"/>
                  <a:pt x="11067409" y="243841"/>
                  <a:pt x="11033742" y="243841"/>
                </a:cubicBezTo>
                <a:cubicBezTo>
                  <a:pt x="11000075" y="243841"/>
                  <a:pt x="10972782" y="216549"/>
                  <a:pt x="10972782" y="182881"/>
                </a:cubicBezTo>
                <a:cubicBezTo>
                  <a:pt x="10972782" y="157631"/>
                  <a:pt x="10988134" y="135966"/>
                  <a:pt x="11010014" y="126712"/>
                </a:cubicBezTo>
                <a:lnTo>
                  <a:pt x="11033734" y="121923"/>
                </a:lnTo>
                <a:lnTo>
                  <a:pt x="11010014" y="117134"/>
                </a:lnTo>
                <a:cubicBezTo>
                  <a:pt x="10988134" y="107880"/>
                  <a:pt x="10972782" y="86215"/>
                  <a:pt x="10972782" y="60965"/>
                </a:cubicBezTo>
                <a:cubicBezTo>
                  <a:pt x="10972782" y="27298"/>
                  <a:pt x="11000075" y="5"/>
                  <a:pt x="11033742" y="5"/>
                </a:cubicBezTo>
                <a:close/>
                <a:moveTo>
                  <a:pt x="11277581" y="5"/>
                </a:moveTo>
                <a:cubicBezTo>
                  <a:pt x="11311248" y="5"/>
                  <a:pt x="11338541" y="27298"/>
                  <a:pt x="11338541" y="60965"/>
                </a:cubicBezTo>
                <a:cubicBezTo>
                  <a:pt x="11338541" y="94632"/>
                  <a:pt x="11311248" y="121925"/>
                  <a:pt x="11277581" y="121925"/>
                </a:cubicBezTo>
                <a:cubicBezTo>
                  <a:pt x="11260748" y="121925"/>
                  <a:pt x="11245508" y="115101"/>
                  <a:pt x="11234476" y="104070"/>
                </a:cubicBezTo>
                <a:lnTo>
                  <a:pt x="11216622" y="60966"/>
                </a:lnTo>
                <a:lnTo>
                  <a:pt x="11198767" y="104070"/>
                </a:lnTo>
                <a:cubicBezTo>
                  <a:pt x="11193251" y="109586"/>
                  <a:pt x="11186684" y="114049"/>
                  <a:pt x="11179391" y="117134"/>
                </a:cubicBezTo>
                <a:lnTo>
                  <a:pt x="11155670" y="121923"/>
                </a:lnTo>
                <a:lnTo>
                  <a:pt x="11179390" y="126712"/>
                </a:lnTo>
                <a:cubicBezTo>
                  <a:pt x="11201270" y="135966"/>
                  <a:pt x="11216622" y="157631"/>
                  <a:pt x="11216622" y="182881"/>
                </a:cubicBezTo>
                <a:cubicBezTo>
                  <a:pt x="11216622" y="216548"/>
                  <a:pt x="11189329" y="243841"/>
                  <a:pt x="11155662" y="243841"/>
                </a:cubicBezTo>
                <a:cubicBezTo>
                  <a:pt x="11121995" y="243841"/>
                  <a:pt x="11094702" y="216548"/>
                  <a:pt x="11094702" y="182881"/>
                </a:cubicBezTo>
                <a:cubicBezTo>
                  <a:pt x="11094702" y="157631"/>
                  <a:pt x="11110054" y="135966"/>
                  <a:pt x="11131934" y="126712"/>
                </a:cubicBezTo>
                <a:lnTo>
                  <a:pt x="11155654" y="121923"/>
                </a:lnTo>
                <a:lnTo>
                  <a:pt x="11131934" y="117134"/>
                </a:lnTo>
                <a:cubicBezTo>
                  <a:pt x="11110054" y="107880"/>
                  <a:pt x="11094702" y="86215"/>
                  <a:pt x="11094702" y="60965"/>
                </a:cubicBezTo>
                <a:cubicBezTo>
                  <a:pt x="11094702" y="27298"/>
                  <a:pt x="11121995" y="5"/>
                  <a:pt x="11155662" y="5"/>
                </a:cubicBezTo>
                <a:cubicBezTo>
                  <a:pt x="11172496" y="5"/>
                  <a:pt x="11187736" y="6828"/>
                  <a:pt x="11198767" y="17860"/>
                </a:cubicBezTo>
                <a:lnTo>
                  <a:pt x="11216622" y="60964"/>
                </a:lnTo>
                <a:lnTo>
                  <a:pt x="11234476" y="17860"/>
                </a:lnTo>
                <a:cubicBezTo>
                  <a:pt x="11245508" y="6828"/>
                  <a:pt x="11260748" y="5"/>
                  <a:pt x="11277581" y="5"/>
                </a:cubicBezTo>
                <a:close/>
                <a:moveTo>
                  <a:pt x="11399502" y="5"/>
                </a:moveTo>
                <a:cubicBezTo>
                  <a:pt x="11433169" y="5"/>
                  <a:pt x="11460462" y="27298"/>
                  <a:pt x="11460462" y="60965"/>
                </a:cubicBezTo>
                <a:cubicBezTo>
                  <a:pt x="11460462" y="94632"/>
                  <a:pt x="11433169" y="121925"/>
                  <a:pt x="11399502" y="121925"/>
                </a:cubicBezTo>
                <a:cubicBezTo>
                  <a:pt x="11365835" y="121925"/>
                  <a:pt x="11338542" y="94632"/>
                  <a:pt x="11338542" y="60965"/>
                </a:cubicBezTo>
                <a:cubicBezTo>
                  <a:pt x="11338542" y="27298"/>
                  <a:pt x="11365835" y="5"/>
                  <a:pt x="11399502" y="5"/>
                </a:cubicBezTo>
                <a:close/>
                <a:moveTo>
                  <a:pt x="11643341" y="4"/>
                </a:moveTo>
                <a:cubicBezTo>
                  <a:pt x="11677008" y="4"/>
                  <a:pt x="11704301" y="27297"/>
                  <a:pt x="11704301" y="60964"/>
                </a:cubicBezTo>
                <a:cubicBezTo>
                  <a:pt x="11704301" y="94631"/>
                  <a:pt x="11677008" y="121924"/>
                  <a:pt x="11643341" y="121924"/>
                </a:cubicBezTo>
                <a:cubicBezTo>
                  <a:pt x="11626508" y="121924"/>
                  <a:pt x="11611268" y="115101"/>
                  <a:pt x="11600236" y="104069"/>
                </a:cubicBezTo>
                <a:lnTo>
                  <a:pt x="11582381" y="60966"/>
                </a:lnTo>
                <a:lnTo>
                  <a:pt x="11564527" y="104070"/>
                </a:lnTo>
                <a:cubicBezTo>
                  <a:pt x="11553496" y="115101"/>
                  <a:pt x="11538256" y="121924"/>
                  <a:pt x="11521422" y="121924"/>
                </a:cubicBezTo>
                <a:cubicBezTo>
                  <a:pt x="11487755" y="121924"/>
                  <a:pt x="11460462" y="94631"/>
                  <a:pt x="11460462" y="60965"/>
                </a:cubicBezTo>
                <a:cubicBezTo>
                  <a:pt x="11460462" y="27298"/>
                  <a:pt x="11487755" y="5"/>
                  <a:pt x="11521422" y="5"/>
                </a:cubicBezTo>
                <a:cubicBezTo>
                  <a:pt x="11538256" y="5"/>
                  <a:pt x="11553496" y="6828"/>
                  <a:pt x="11564527" y="17859"/>
                </a:cubicBezTo>
                <a:lnTo>
                  <a:pt x="11582381" y="60963"/>
                </a:lnTo>
                <a:lnTo>
                  <a:pt x="11600236" y="17859"/>
                </a:lnTo>
                <a:cubicBezTo>
                  <a:pt x="11611268" y="6828"/>
                  <a:pt x="11626508" y="4"/>
                  <a:pt x="11643341" y="4"/>
                </a:cubicBezTo>
                <a:close/>
                <a:moveTo>
                  <a:pt x="11765261" y="4"/>
                </a:moveTo>
                <a:cubicBezTo>
                  <a:pt x="11798928" y="4"/>
                  <a:pt x="11826221" y="27297"/>
                  <a:pt x="11826221" y="60964"/>
                </a:cubicBezTo>
                <a:cubicBezTo>
                  <a:pt x="11826221" y="94631"/>
                  <a:pt x="11798928" y="121924"/>
                  <a:pt x="11765261" y="121924"/>
                </a:cubicBezTo>
                <a:cubicBezTo>
                  <a:pt x="11731594" y="121924"/>
                  <a:pt x="11704301" y="94631"/>
                  <a:pt x="11704301" y="60964"/>
                </a:cubicBezTo>
                <a:cubicBezTo>
                  <a:pt x="11704301" y="27297"/>
                  <a:pt x="11731594" y="4"/>
                  <a:pt x="11765261" y="4"/>
                </a:cubicBezTo>
                <a:close/>
                <a:moveTo>
                  <a:pt x="12131021" y="0"/>
                </a:moveTo>
                <a:cubicBezTo>
                  <a:pt x="12164688" y="0"/>
                  <a:pt x="12191981" y="27293"/>
                  <a:pt x="12191981" y="60960"/>
                </a:cubicBezTo>
                <a:cubicBezTo>
                  <a:pt x="12191981" y="94627"/>
                  <a:pt x="12164688" y="121920"/>
                  <a:pt x="12131021" y="121920"/>
                </a:cubicBezTo>
                <a:cubicBezTo>
                  <a:pt x="12097354" y="121920"/>
                  <a:pt x="12070061" y="94627"/>
                  <a:pt x="12070061" y="60960"/>
                </a:cubicBezTo>
                <a:cubicBezTo>
                  <a:pt x="12070061" y="27293"/>
                  <a:pt x="12097354" y="0"/>
                  <a:pt x="12131021" y="0"/>
                </a:cubicBezTo>
                <a:close/>
              </a:path>
            </a:pathLst>
          </a:cu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21" name="직사각형 5620"/>
          <p:cNvSpPr/>
          <p:nvPr/>
        </p:nvSpPr>
        <p:spPr>
          <a:xfrm>
            <a:off x="437062" y="120842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감사합니다</a:t>
            </a:r>
            <a:endParaRPr lang="en-US" altLang="ko-KR" sz="2500" b="1" kern="0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8" name="차트 157"/>
          <p:cNvGraphicFramePr/>
          <p:nvPr/>
        </p:nvGraphicFramePr>
        <p:xfrm>
          <a:off x="6163608" y="2298421"/>
          <a:ext cx="5395770" cy="21585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0" name="직사각형 159"/>
          <p:cNvSpPr/>
          <p:nvPr/>
        </p:nvSpPr>
        <p:spPr>
          <a:xfrm>
            <a:off x="3766093" y="2046426"/>
            <a:ext cx="4659814" cy="1861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prstClr val="white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888514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웨이퍼 공정 중 발생하는 문제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548640" y="1374934"/>
            <a:ext cx="6096000" cy="5840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-Edge grinding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공정</a:t>
            </a:r>
            <a:endParaRPr lang="ko-KR" altLang="en-US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-Etching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공정</a:t>
            </a:r>
            <a:endParaRPr lang="ko-KR" altLang="en-US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-RTA/RTP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공정</a:t>
            </a:r>
            <a:endParaRPr lang="ko-KR" altLang="en-US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-Polishing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공정</a:t>
            </a:r>
            <a:endParaRPr lang="ko-KR" altLang="en-US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-Wafer handling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에서의 </a:t>
            </a:r>
            <a:r>
              <a:rPr lang="ko-KR" altLang="en-US" sz="18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스크레치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과도한 인장력으로 인한 데미지</a:t>
            </a:r>
            <a:endParaRPr lang="ko-KR" altLang="en-US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열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압력 으로의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wafer warpage</a:t>
            </a:r>
            <a:endParaRPr lang="ko-KR" altLang="en-US" b="0" dirty="0">
              <a:solidFill>
                <a:schemeClr val="bg1"/>
              </a:solidFill>
              <a:effectLst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-Chamber</a:t>
            </a:r>
            <a:r>
              <a:rPr lang="ko-KR" alt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안에서의 불량 접촉으로 인한 </a:t>
            </a:r>
            <a:r>
              <a:rPr lang="en-US" altLang="ko-KR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air pocket 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</a:pPr>
            <a:endParaRPr lang="ko-KR" altLang="en-US" b="0" dirty="0">
              <a:solidFill>
                <a:schemeClr val="bg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411739AA-E4E2-D2FE-A922-AE29ECA9B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0" t="28417" r="41000" b="59462"/>
          <a:stretch/>
        </p:blipFill>
        <p:spPr>
          <a:xfrm>
            <a:off x="6249124" y="2713188"/>
            <a:ext cx="5545909" cy="8220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755FDA3-8CE1-8E46-BACD-8DC5618326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00" t="21826" r="16000" b="54893"/>
          <a:stretch/>
        </p:blipFill>
        <p:spPr>
          <a:xfrm>
            <a:off x="6084915" y="1433518"/>
            <a:ext cx="5730238" cy="1056908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9C1E19E8-73F3-6DC9-CC5E-A4DBBAA25877}"/>
              </a:ext>
            </a:extLst>
          </p:cNvPr>
          <p:cNvCxnSpPr>
            <a:cxnSpLocks/>
          </p:cNvCxnSpPr>
          <p:nvPr/>
        </p:nvCxnSpPr>
        <p:spPr>
          <a:xfrm>
            <a:off x="552448" y="582507"/>
            <a:ext cx="4324352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95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현직자와의 </a:t>
            </a:r>
            <a:r>
              <a:rPr lang="en-US" altLang="ko-KR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INTERVIEW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FADFBFB3-B00B-9911-D631-680FFEB46112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xmlns="" id="{94FF0E50-9F2B-7D25-8DE9-9A463B29274D}"/>
              </a:ext>
            </a:extLst>
          </p:cNvPr>
          <p:cNvSpPr/>
          <p:nvPr/>
        </p:nvSpPr>
        <p:spPr>
          <a:xfrm>
            <a:off x="182879" y="932075"/>
            <a:ext cx="5946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전 삼성 현 </a:t>
            </a:r>
            <a:r>
              <a:rPr lang="en-US" altLang="ko-KR" sz="2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SK </a:t>
            </a:r>
            <a:r>
              <a:rPr lang="ko-KR" altLang="en-US" sz="28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하이닉스</a:t>
            </a:r>
            <a:r>
              <a:rPr lang="ko-KR" altLang="en-US" sz="2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8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현직자</a:t>
            </a:r>
            <a:endParaRPr lang="en-US" altLang="ko-KR" sz="28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1" name="1/2 액자 200">
            <a:extLst>
              <a:ext uri="{FF2B5EF4-FFF2-40B4-BE49-F238E27FC236}">
                <a16:creationId xmlns:a16="http://schemas.microsoft.com/office/drawing/2014/main" xmlns="" id="{479CC7BD-9B62-1A20-C15E-1ABFD7DF9C65}"/>
              </a:ext>
            </a:extLst>
          </p:cNvPr>
          <p:cNvSpPr/>
          <p:nvPr/>
        </p:nvSpPr>
        <p:spPr>
          <a:xfrm>
            <a:off x="426720" y="897494"/>
            <a:ext cx="304800" cy="333520"/>
          </a:xfrm>
          <a:prstGeom prst="halfFrame">
            <a:avLst>
              <a:gd name="adj1" fmla="val 17991"/>
              <a:gd name="adj2" fmla="val 2018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2" name="1/2 액자 201">
            <a:extLst>
              <a:ext uri="{FF2B5EF4-FFF2-40B4-BE49-F238E27FC236}">
                <a16:creationId xmlns:a16="http://schemas.microsoft.com/office/drawing/2014/main" xmlns="" id="{EFB195E4-D403-0332-D61A-EE3D7FF1EC13}"/>
              </a:ext>
            </a:extLst>
          </p:cNvPr>
          <p:cNvSpPr/>
          <p:nvPr/>
        </p:nvSpPr>
        <p:spPr>
          <a:xfrm rot="10800000">
            <a:off x="5486401" y="1171872"/>
            <a:ext cx="304800" cy="323165"/>
          </a:xfrm>
          <a:prstGeom prst="halfFrame">
            <a:avLst>
              <a:gd name="adj1" fmla="val 17991"/>
              <a:gd name="adj2" fmla="val 2018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8012" y="1740876"/>
            <a:ext cx="11286306" cy="2444261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39" y="1740877"/>
            <a:ext cx="1103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Q. </a:t>
            </a:r>
            <a:r>
              <a:rPr lang="ko-KR" altLang="ko-KR" dirty="0">
                <a:solidFill>
                  <a:schemeClr val="bg1"/>
                </a:solidFill>
              </a:rPr>
              <a:t>반도체 공정 최적화를 위한 불량개선 프로그램을 만드는데 </a:t>
            </a:r>
            <a:r>
              <a:rPr lang="ko-KR" altLang="en-US" dirty="0" smtClean="0">
                <a:solidFill>
                  <a:schemeClr val="bg1"/>
                </a:solidFill>
              </a:rPr>
              <a:t>실제로 많이 사용할까요</a:t>
            </a:r>
            <a:r>
              <a:rPr lang="en-US" altLang="ko-KR" dirty="0" smtClean="0">
                <a:solidFill>
                  <a:schemeClr val="bg1"/>
                </a:solidFill>
              </a:rPr>
              <a:t>?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017" y="2206924"/>
            <a:ext cx="11033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A.</a:t>
            </a: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그렇다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웨이퍼</a:t>
            </a:r>
            <a:r>
              <a:rPr lang="ko-KR" altLang="en-US" dirty="0" smtClean="0">
                <a:solidFill>
                  <a:schemeClr val="bg1"/>
                </a:solidFill>
              </a:rPr>
              <a:t> 공정 과정 중 중간 단계에서 오류가 났을 때 바로 알아차리지 못하면 완성되기까지 들어가는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rgbClr val="FFC000"/>
                </a:solidFill>
              </a:rPr>
              <a:t>시간과 돈이 너무 아깝다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수천개의</a:t>
            </a:r>
            <a:r>
              <a:rPr lang="ko-KR" altLang="en-US" dirty="0" smtClean="0">
                <a:solidFill>
                  <a:schemeClr val="bg1"/>
                </a:solidFill>
              </a:rPr>
              <a:t> 반도체를 사람이 육안으로 보고 일일이 다 거르기 힘들기 때문에 </a:t>
            </a:r>
            <a:r>
              <a:rPr lang="ko-KR" altLang="en-US" b="1" dirty="0" smtClean="0">
                <a:solidFill>
                  <a:schemeClr val="bg1"/>
                </a:solidFill>
              </a:rPr>
              <a:t>당연히 기계가 필요한 부분</a:t>
            </a:r>
            <a:r>
              <a:rPr lang="ko-KR" altLang="en-US" dirty="0" smtClean="0">
                <a:solidFill>
                  <a:schemeClr val="bg1"/>
                </a:solidFill>
              </a:rPr>
              <a:t>임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실제로 여러 회사에서도 </a:t>
            </a:r>
            <a:r>
              <a:rPr lang="ko-KR" altLang="en-US" b="1" dirty="0" smtClean="0">
                <a:solidFill>
                  <a:srgbClr val="FFC000"/>
                </a:solidFill>
              </a:rPr>
              <a:t>반도체 불량을 찾기 위해 많은 노력</a:t>
            </a:r>
            <a:r>
              <a:rPr lang="ko-KR" altLang="en-US" dirty="0" smtClean="0">
                <a:solidFill>
                  <a:schemeClr val="bg1"/>
                </a:solidFill>
              </a:rPr>
              <a:t>이 들어감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436184" y="4352780"/>
            <a:ext cx="11286306" cy="2030436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2447" y="4422531"/>
            <a:ext cx="109689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+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000" b="1" dirty="0" err="1" smtClean="0">
                <a:solidFill>
                  <a:schemeClr val="bg1"/>
                </a:solidFill>
              </a:rPr>
              <a:t>하루종일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결함만 찾으러 다닌 경험 존재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한 과정이 끝나면 그림으로 확대해서 직접 판단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ko-KR" altLang="en-US" b="1" dirty="0" smtClean="0">
                <a:solidFill>
                  <a:schemeClr val="bg1"/>
                </a:solidFill>
                <a:sym typeface="Wingdings" pitchFamily="2" charset="2"/>
              </a:rPr>
              <a:t>인공지능 개발로 해결 </a:t>
            </a:r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!</a:t>
            </a:r>
          </a:p>
          <a:p>
            <a:endParaRPr lang="en-US" altLang="ko-KR" dirty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sym typeface="Wingdings" pitchFamily="2" charset="2"/>
              </a:rPr>
              <a:t>불량을 판단할 때 기준이 중요</a:t>
            </a:r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sym typeface="Wingdings" pitchFamily="2" charset="2"/>
              </a:rPr>
              <a:t>수치로 판단하기 애매한 부분 때문에 그 </a:t>
            </a:r>
            <a:r>
              <a:rPr lang="ko-KR" altLang="en-US" b="1" dirty="0" smtClean="0">
                <a:solidFill>
                  <a:schemeClr val="bg1"/>
                </a:solidFill>
                <a:sym typeface="Wingdings" pitchFamily="2" charset="2"/>
              </a:rPr>
              <a:t>평균값을 정해주는 것</a:t>
            </a:r>
            <a:r>
              <a:rPr lang="ko-KR" altLang="en-US" dirty="0" smtClean="0">
                <a:solidFill>
                  <a:schemeClr val="bg1"/>
                </a:solidFill>
                <a:sym typeface="Wingdings" pitchFamily="2" charset="2"/>
              </a:rPr>
              <a:t>이 중요</a:t>
            </a:r>
            <a:endParaRPr lang="en-US" altLang="ko-KR" dirty="0" smtClean="0">
              <a:solidFill>
                <a:schemeClr val="bg1"/>
              </a:solidFill>
              <a:sym typeface="Wingdings" pitchFamily="2" charset="2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altLang="ko-KR" b="1" dirty="0" smtClean="0">
                <a:solidFill>
                  <a:srgbClr val="FFC000"/>
                </a:solidFill>
                <a:sym typeface="Wingdings" pitchFamily="2" charset="2"/>
              </a:rPr>
              <a:t>KNN </a:t>
            </a:r>
            <a:r>
              <a:rPr lang="ko-KR" altLang="en-US" b="1" dirty="0" err="1" smtClean="0">
                <a:solidFill>
                  <a:srgbClr val="FFC000"/>
                </a:solidFill>
                <a:sym typeface="Wingdings" pitchFamily="2" charset="2"/>
              </a:rPr>
              <a:t>머신러닝</a:t>
            </a:r>
            <a:r>
              <a:rPr lang="ko-KR" altLang="en-US" b="1" dirty="0" smtClean="0">
                <a:solidFill>
                  <a:srgbClr val="FFC000"/>
                </a:solidFill>
                <a:sym typeface="Wingdings" pitchFamily="2" charset="2"/>
              </a:rPr>
              <a:t> 활용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3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현직자와의 </a:t>
            </a:r>
            <a:r>
              <a:rPr lang="en-US" altLang="ko-KR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INTERVIEW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FADFBFB3-B00B-9911-D631-680FFEB46112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직사각형 199">
            <a:extLst>
              <a:ext uri="{FF2B5EF4-FFF2-40B4-BE49-F238E27FC236}">
                <a16:creationId xmlns:a16="http://schemas.microsoft.com/office/drawing/2014/main" xmlns="" id="{94FF0E50-9F2B-7D25-8DE9-9A463B29274D}"/>
              </a:ext>
            </a:extLst>
          </p:cNvPr>
          <p:cNvSpPr/>
          <p:nvPr/>
        </p:nvSpPr>
        <p:spPr>
          <a:xfrm>
            <a:off x="182879" y="932075"/>
            <a:ext cx="5946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2800" b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현 삼성전자 협력업체 </a:t>
            </a:r>
            <a:r>
              <a:rPr lang="ko-KR" altLang="en-US" sz="2800" b="1" kern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현직자</a:t>
            </a:r>
            <a:endParaRPr lang="en-US" altLang="ko-KR" sz="28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1" name="1/2 액자 200">
            <a:extLst>
              <a:ext uri="{FF2B5EF4-FFF2-40B4-BE49-F238E27FC236}">
                <a16:creationId xmlns:a16="http://schemas.microsoft.com/office/drawing/2014/main" xmlns="" id="{479CC7BD-9B62-1A20-C15E-1ABFD7DF9C65}"/>
              </a:ext>
            </a:extLst>
          </p:cNvPr>
          <p:cNvSpPr/>
          <p:nvPr/>
        </p:nvSpPr>
        <p:spPr>
          <a:xfrm>
            <a:off x="426720" y="897494"/>
            <a:ext cx="304800" cy="333520"/>
          </a:xfrm>
          <a:prstGeom prst="halfFrame">
            <a:avLst>
              <a:gd name="adj1" fmla="val 17991"/>
              <a:gd name="adj2" fmla="val 2018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2" name="1/2 액자 201">
            <a:extLst>
              <a:ext uri="{FF2B5EF4-FFF2-40B4-BE49-F238E27FC236}">
                <a16:creationId xmlns:a16="http://schemas.microsoft.com/office/drawing/2014/main" xmlns="" id="{EFB195E4-D403-0332-D61A-EE3D7FF1EC13}"/>
              </a:ext>
            </a:extLst>
          </p:cNvPr>
          <p:cNvSpPr/>
          <p:nvPr/>
        </p:nvSpPr>
        <p:spPr>
          <a:xfrm rot="10800000">
            <a:off x="5486401" y="1171872"/>
            <a:ext cx="304800" cy="323165"/>
          </a:xfrm>
          <a:prstGeom prst="halfFrame">
            <a:avLst>
              <a:gd name="adj1" fmla="val 17991"/>
              <a:gd name="adj2" fmla="val 2018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8012" y="1740876"/>
            <a:ext cx="11286306" cy="2444261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39" y="1740877"/>
            <a:ext cx="1103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Q. </a:t>
            </a:r>
            <a:r>
              <a:rPr lang="ko-KR" altLang="en-US" dirty="0" smtClean="0">
                <a:solidFill>
                  <a:schemeClr val="bg1"/>
                </a:solidFill>
              </a:rPr>
              <a:t>유지보수 중 생기는 문제점들에 대해서 예시와 빈도수에 대해 설명 </a:t>
            </a:r>
            <a:r>
              <a:rPr lang="ko-KR" altLang="en-US" dirty="0" err="1" smtClean="0">
                <a:solidFill>
                  <a:schemeClr val="bg1"/>
                </a:solidFill>
              </a:rPr>
              <a:t>부탁드리겠습니다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ko-KR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017" y="2206924"/>
            <a:ext cx="11033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A.</a:t>
            </a:r>
          </a:p>
          <a:p>
            <a:r>
              <a:rPr lang="ko-KR" altLang="en-US" dirty="0" err="1" smtClean="0">
                <a:solidFill>
                  <a:schemeClr val="bg1"/>
                </a:solidFill>
              </a:rPr>
              <a:t>스크러버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장비에 오류가 생겨 압력이 비정상 단계에 도달하면 </a:t>
            </a:r>
            <a:r>
              <a:rPr lang="en-US" altLang="ko-KR" dirty="0">
                <a:solidFill>
                  <a:schemeClr val="bg1"/>
                </a:solidFill>
              </a:rPr>
              <a:t>fab </a:t>
            </a:r>
            <a:r>
              <a:rPr lang="ko-KR" altLang="en-US" dirty="0">
                <a:solidFill>
                  <a:schemeClr val="bg1"/>
                </a:solidFill>
              </a:rPr>
              <a:t>안에 </a:t>
            </a:r>
            <a:r>
              <a:rPr lang="en-US" altLang="ko-KR" dirty="0">
                <a:solidFill>
                  <a:schemeClr val="bg1"/>
                </a:solidFill>
              </a:rPr>
              <a:t>interlock</a:t>
            </a:r>
            <a:r>
              <a:rPr lang="ko-KR" altLang="en-US" dirty="0">
                <a:solidFill>
                  <a:schemeClr val="bg1"/>
                </a:solidFill>
              </a:rPr>
              <a:t>으로 인해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전체적인 </a:t>
            </a:r>
            <a:r>
              <a:rPr lang="ko-KR" altLang="en-US" dirty="0" err="1">
                <a:solidFill>
                  <a:schemeClr val="bg1"/>
                </a:solidFill>
              </a:rPr>
              <a:t>웨이퍼</a:t>
            </a:r>
            <a:r>
              <a:rPr lang="ko-KR" altLang="en-US" dirty="0">
                <a:solidFill>
                  <a:schemeClr val="bg1"/>
                </a:solidFill>
              </a:rPr>
              <a:t> 공정이 멈추게 되어 </a:t>
            </a:r>
            <a:r>
              <a:rPr lang="ko-KR" altLang="en-US" b="1" dirty="0">
                <a:solidFill>
                  <a:srgbClr val="FFC000"/>
                </a:solidFill>
              </a:rPr>
              <a:t>수천에서 </a:t>
            </a:r>
            <a:r>
              <a:rPr lang="ko-KR" altLang="en-US" b="1" dirty="0" err="1">
                <a:solidFill>
                  <a:srgbClr val="FFC000"/>
                </a:solidFill>
              </a:rPr>
              <a:t>수억원</a:t>
            </a:r>
            <a:r>
              <a:rPr lang="ko-KR" altLang="en-US" b="1" dirty="0">
                <a:solidFill>
                  <a:srgbClr val="FFC000"/>
                </a:solidFill>
              </a:rPr>
              <a:t> 단위의 피해</a:t>
            </a:r>
            <a:r>
              <a:rPr lang="ko-KR" altLang="en-US" dirty="0">
                <a:solidFill>
                  <a:schemeClr val="bg1"/>
                </a:solidFill>
              </a:rPr>
              <a:t>가 생김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공정 중 </a:t>
            </a:r>
            <a:r>
              <a:rPr lang="ko-KR" altLang="en-US" dirty="0">
                <a:solidFill>
                  <a:schemeClr val="bg1"/>
                </a:solidFill>
              </a:rPr>
              <a:t>장비간에 </a:t>
            </a:r>
            <a:r>
              <a:rPr lang="ko-KR" altLang="en-US" dirty="0" err="1">
                <a:solidFill>
                  <a:schemeClr val="bg1"/>
                </a:solidFill>
              </a:rPr>
              <a:t>웨이퍼를</a:t>
            </a:r>
            <a:r>
              <a:rPr lang="ko-KR" altLang="en-US" dirty="0">
                <a:solidFill>
                  <a:schemeClr val="bg1"/>
                </a:solidFill>
              </a:rPr>
              <a:t> 옮기기 위해 작업자들이 직접 </a:t>
            </a:r>
            <a:r>
              <a:rPr lang="ko-KR" altLang="en-US" dirty="0" err="1">
                <a:solidFill>
                  <a:schemeClr val="bg1"/>
                </a:solidFill>
              </a:rPr>
              <a:t>웨이퍼를</a:t>
            </a:r>
            <a:r>
              <a:rPr lang="ko-KR" altLang="en-US" dirty="0">
                <a:solidFill>
                  <a:schemeClr val="bg1"/>
                </a:solidFill>
              </a:rPr>
              <a:t> 핸들링 하는 경우가 있다</a:t>
            </a:r>
            <a:r>
              <a:rPr lang="en-US" altLang="ko-KR" dirty="0">
                <a:solidFill>
                  <a:schemeClr val="bg1"/>
                </a:solidFill>
              </a:rPr>
              <a:t>.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이때 </a:t>
            </a:r>
            <a:r>
              <a:rPr lang="ko-KR" altLang="en-US" dirty="0" err="1">
                <a:solidFill>
                  <a:schemeClr val="bg1"/>
                </a:solidFill>
              </a:rPr>
              <a:t>웨이퍼가</a:t>
            </a:r>
            <a:r>
              <a:rPr lang="ko-KR" altLang="en-US" dirty="0">
                <a:solidFill>
                  <a:schemeClr val="bg1"/>
                </a:solidFill>
              </a:rPr>
              <a:t> 깨지거나 망가짐에 피해가 생길 수 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436184" y="4581232"/>
            <a:ext cx="11286306" cy="131825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5124" y="4827049"/>
            <a:ext cx="109689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결과적으로 </a:t>
            </a:r>
            <a:r>
              <a:rPr lang="ko-KR" altLang="en-US" sz="2000" b="1" dirty="0" err="1">
                <a:solidFill>
                  <a:schemeClr val="bg1"/>
                </a:solidFill>
              </a:rPr>
              <a:t>웨이퍼</a:t>
            </a:r>
            <a:r>
              <a:rPr lang="ko-KR" altLang="en-US" sz="2000" b="1" dirty="0">
                <a:solidFill>
                  <a:schemeClr val="bg1"/>
                </a:solidFill>
              </a:rPr>
              <a:t> 공정 단계에서 생기는 문제들로 인해 피해액이 발생하며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000" b="1" dirty="0" smtClean="0">
                <a:solidFill>
                  <a:schemeClr val="bg1"/>
                </a:solidFill>
              </a:rPr>
              <a:t>공정 </a:t>
            </a:r>
            <a:r>
              <a:rPr lang="ko-KR" altLang="en-US" sz="2000" b="1" dirty="0">
                <a:solidFill>
                  <a:schemeClr val="bg1"/>
                </a:solidFill>
              </a:rPr>
              <a:t>단계 이외에도 휴먼 에러로 인한 피해가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생김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.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207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주제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4FF0E50-9F2B-7D25-8DE9-9A463B29274D}"/>
              </a:ext>
            </a:extLst>
          </p:cNvPr>
          <p:cNvSpPr/>
          <p:nvPr/>
        </p:nvSpPr>
        <p:spPr>
          <a:xfrm>
            <a:off x="1795550" y="2890391"/>
            <a:ext cx="842540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32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반도체 공정 최적화를 위한 </a:t>
            </a:r>
            <a:r>
              <a:rPr lang="en-US" altLang="ko-KR" sz="32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2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머신러닝</a:t>
            </a:r>
            <a:r>
              <a:rPr lang="ko-KR" altLang="en-US" sz="32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기반</a:t>
            </a:r>
            <a:endParaRPr lang="en-US" altLang="ko-KR" sz="32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defRPr/>
            </a:pPr>
            <a:r>
              <a:rPr lang="ko-KR" altLang="en-US" sz="32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웨이퍼 오류 검출 시스템</a:t>
            </a:r>
            <a:endParaRPr lang="en-US" altLang="ko-KR" sz="32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1/2 액자 5">
            <a:extLst>
              <a:ext uri="{FF2B5EF4-FFF2-40B4-BE49-F238E27FC236}">
                <a16:creationId xmlns:a16="http://schemas.microsoft.com/office/drawing/2014/main" xmlns="" id="{479CC7BD-9B62-1A20-C15E-1ABFD7DF9C65}"/>
              </a:ext>
            </a:extLst>
          </p:cNvPr>
          <p:cNvSpPr/>
          <p:nvPr/>
        </p:nvSpPr>
        <p:spPr>
          <a:xfrm>
            <a:off x="1645920" y="2691033"/>
            <a:ext cx="487680" cy="517219"/>
          </a:xfrm>
          <a:prstGeom prst="halfFrame">
            <a:avLst>
              <a:gd name="adj1" fmla="val 17991"/>
              <a:gd name="adj2" fmla="val 2018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1/2 액자 6">
            <a:extLst>
              <a:ext uri="{FF2B5EF4-FFF2-40B4-BE49-F238E27FC236}">
                <a16:creationId xmlns:a16="http://schemas.microsoft.com/office/drawing/2014/main" xmlns="" id="{EFB195E4-D403-0332-D61A-EE3D7FF1EC13}"/>
              </a:ext>
            </a:extLst>
          </p:cNvPr>
          <p:cNvSpPr/>
          <p:nvPr/>
        </p:nvSpPr>
        <p:spPr>
          <a:xfrm rot="10800000">
            <a:off x="9733279" y="3450390"/>
            <a:ext cx="487680" cy="517219"/>
          </a:xfrm>
          <a:prstGeom prst="halfFrame">
            <a:avLst>
              <a:gd name="adj1" fmla="val 17991"/>
              <a:gd name="adj2" fmla="val 2018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5FB69569-122D-5303-16C5-55DF15E9E018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30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프로젝트 설명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4FF0E50-9F2B-7D25-8DE9-9A463B29274D}"/>
              </a:ext>
            </a:extLst>
          </p:cNvPr>
          <p:cNvSpPr/>
          <p:nvPr/>
        </p:nvSpPr>
        <p:spPr>
          <a:xfrm>
            <a:off x="1815870" y="1193685"/>
            <a:ext cx="8425409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테스트 데이터 학습</a:t>
            </a:r>
            <a:endParaRPr lang="en-US" altLang="ko-KR" sz="30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SCV </a:t>
            </a:r>
            <a:r>
              <a:rPr lang="ko-KR" altLang="en-US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공정 데이터 입력</a:t>
            </a:r>
            <a:endParaRPr lang="en-US" altLang="ko-KR" sz="30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30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분석 결과 도출 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결함의 종류 및 원인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)</a:t>
            </a:r>
            <a:endParaRPr lang="en-US" altLang="ko-KR" sz="30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xmlns="" id="{CAF89ABD-0F43-CE85-50BE-FAB640E1CEC3}"/>
              </a:ext>
            </a:extLst>
          </p:cNvPr>
          <p:cNvSpPr/>
          <p:nvPr/>
        </p:nvSpPr>
        <p:spPr>
          <a:xfrm>
            <a:off x="5967615" y="2217568"/>
            <a:ext cx="365760" cy="3232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xmlns="" id="{27043304-9CB3-06B7-C2A4-6DB9BBB4686C}"/>
              </a:ext>
            </a:extLst>
          </p:cNvPr>
          <p:cNvSpPr/>
          <p:nvPr/>
        </p:nvSpPr>
        <p:spPr>
          <a:xfrm>
            <a:off x="5967615" y="3660135"/>
            <a:ext cx="365760" cy="32327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B46D153-F049-A5B3-7E8A-1E2E1C3CBB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79" t="33436" r="32621" b="44242"/>
          <a:stretch/>
        </p:blipFill>
        <p:spPr>
          <a:xfrm>
            <a:off x="3543286" y="4756949"/>
            <a:ext cx="4930154" cy="16730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736A4FF-8999-1CEA-3B5E-55771724AE64}"/>
              </a:ext>
            </a:extLst>
          </p:cNvPr>
          <p:cNvSpPr txBox="1"/>
          <p:nvPr/>
        </p:nvSpPr>
        <p:spPr>
          <a:xfrm>
            <a:off x="8595359" y="5795854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csv </a:t>
            </a:r>
            <a:r>
              <a:rPr lang="ko-KR" altLang="en-US" sz="1400" dirty="0">
                <a:solidFill>
                  <a:schemeClr val="bg1"/>
                </a:solidFill>
              </a:rPr>
              <a:t>데이터 내용</a:t>
            </a:r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(NULL</a:t>
            </a:r>
            <a:r>
              <a:rPr lang="ko-KR" altLang="en-US" sz="1400" dirty="0">
                <a:solidFill>
                  <a:schemeClr val="bg1"/>
                </a:solidFill>
              </a:rPr>
              <a:t>값 존재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D9588026-EBA9-BF2B-40CD-00157FA1A014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97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인공지능</a:t>
            </a:r>
            <a:r>
              <a:rPr lang="en-US" altLang="ko-KR" sz="2500" b="1" i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(AI)</a:t>
            </a:r>
            <a:r>
              <a:rPr lang="ko-KR" altLang="en-US" sz="2500" b="1" i="1" kern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의 범주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D9588026-EBA9-BF2B-40CD-00157FA1A014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0" y="1193685"/>
            <a:ext cx="8607093" cy="5151691"/>
          </a:xfrm>
          <a:prstGeom prst="ellipse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206240" y="2690447"/>
            <a:ext cx="1584961" cy="6418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1" idx="3"/>
          </p:cNvCxnSpPr>
          <p:nvPr/>
        </p:nvCxnSpPr>
        <p:spPr>
          <a:xfrm flipV="1">
            <a:off x="5791201" y="1767254"/>
            <a:ext cx="3047998" cy="1244112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xmlns="" id="{2736A4FF-8999-1CEA-3B5E-55771724AE64}"/>
              </a:ext>
            </a:extLst>
          </p:cNvPr>
          <p:cNvSpPr txBox="1"/>
          <p:nvPr/>
        </p:nvSpPr>
        <p:spPr>
          <a:xfrm>
            <a:off x="8866912" y="1516850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5</a:t>
            </a:r>
            <a:r>
              <a:rPr lang="ko-KR" altLang="en-US" sz="2400" b="1" dirty="0" smtClean="0">
                <a:solidFill>
                  <a:schemeClr val="bg1"/>
                </a:solidFill>
              </a:rPr>
              <a:t>조 프로젝트의 핵심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!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13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1" t="18975" r="4447" b="9936"/>
          <a:stretch/>
        </p:blipFill>
        <p:spPr bwMode="auto">
          <a:xfrm>
            <a:off x="18" y="12700"/>
            <a:ext cx="12191981" cy="682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" name="직사각형 5620"/>
          <p:cNvSpPr/>
          <p:nvPr/>
        </p:nvSpPr>
        <p:spPr>
          <a:xfrm>
            <a:off x="418012" y="206567"/>
            <a:ext cx="589279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ko-KR" altLang="en-US" sz="2500" b="1" i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알고리즘 학습</a:t>
            </a:r>
            <a:endParaRPr lang="en-US" altLang="ko-KR" sz="2500" b="1" kern="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63199" y="6492240"/>
            <a:ext cx="1828800" cy="365760"/>
            <a:chOff x="10363199" y="6492240"/>
            <a:chExt cx="1828800" cy="365760"/>
          </a:xfrm>
        </p:grpSpPr>
        <p:sp>
          <p:nvSpPr>
            <p:cNvPr id="1122" name="타원 1121"/>
            <p:cNvSpPr/>
            <p:nvPr/>
          </p:nvSpPr>
          <p:spPr>
            <a:xfrm>
              <a:off x="1060703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3" name="타원 1122"/>
            <p:cNvSpPr/>
            <p:nvPr/>
          </p:nvSpPr>
          <p:spPr>
            <a:xfrm>
              <a:off x="107289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4" name="타원 1123"/>
            <p:cNvSpPr/>
            <p:nvPr/>
          </p:nvSpPr>
          <p:spPr>
            <a:xfrm>
              <a:off x="1170431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5" name="타원 1124"/>
            <p:cNvSpPr/>
            <p:nvPr/>
          </p:nvSpPr>
          <p:spPr>
            <a:xfrm>
              <a:off x="11826240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6" name="타원 1125"/>
            <p:cNvSpPr/>
            <p:nvPr/>
          </p:nvSpPr>
          <p:spPr>
            <a:xfrm>
              <a:off x="1194815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27" name="타원 1126"/>
            <p:cNvSpPr/>
            <p:nvPr/>
          </p:nvSpPr>
          <p:spPr>
            <a:xfrm>
              <a:off x="12070079" y="64922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104851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106070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107289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108508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1097280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110947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0" name="타원 1139"/>
            <p:cNvSpPr/>
            <p:nvPr/>
          </p:nvSpPr>
          <p:spPr>
            <a:xfrm>
              <a:off x="1121663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1" name="타원 1140"/>
            <p:cNvSpPr/>
            <p:nvPr/>
          </p:nvSpPr>
          <p:spPr>
            <a:xfrm>
              <a:off x="113385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2" name="타원 1141"/>
            <p:cNvSpPr/>
            <p:nvPr/>
          </p:nvSpPr>
          <p:spPr>
            <a:xfrm>
              <a:off x="1146047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3" name="타원 1142"/>
            <p:cNvSpPr/>
            <p:nvPr/>
          </p:nvSpPr>
          <p:spPr>
            <a:xfrm>
              <a:off x="1158239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4" name="타원 1143"/>
            <p:cNvSpPr/>
            <p:nvPr/>
          </p:nvSpPr>
          <p:spPr>
            <a:xfrm>
              <a:off x="1170431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5" name="타원 1144"/>
            <p:cNvSpPr/>
            <p:nvPr/>
          </p:nvSpPr>
          <p:spPr>
            <a:xfrm>
              <a:off x="11826240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46" name="타원 1145"/>
            <p:cNvSpPr/>
            <p:nvPr/>
          </p:nvSpPr>
          <p:spPr>
            <a:xfrm>
              <a:off x="11948159" y="66141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1" name="타원 1150"/>
            <p:cNvSpPr/>
            <p:nvPr/>
          </p:nvSpPr>
          <p:spPr>
            <a:xfrm>
              <a:off x="1036319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2" name="타원 1151"/>
            <p:cNvSpPr/>
            <p:nvPr/>
          </p:nvSpPr>
          <p:spPr>
            <a:xfrm>
              <a:off x="104851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3" name="타원 1152"/>
            <p:cNvSpPr/>
            <p:nvPr/>
          </p:nvSpPr>
          <p:spPr>
            <a:xfrm>
              <a:off x="107289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4" name="타원 1153"/>
            <p:cNvSpPr/>
            <p:nvPr/>
          </p:nvSpPr>
          <p:spPr>
            <a:xfrm>
              <a:off x="108508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5" name="타원 1154"/>
            <p:cNvSpPr/>
            <p:nvPr/>
          </p:nvSpPr>
          <p:spPr>
            <a:xfrm>
              <a:off x="1097280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6" name="타원 1155"/>
            <p:cNvSpPr/>
            <p:nvPr/>
          </p:nvSpPr>
          <p:spPr>
            <a:xfrm>
              <a:off x="1121663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7" name="타원 1156"/>
            <p:cNvSpPr/>
            <p:nvPr/>
          </p:nvSpPr>
          <p:spPr>
            <a:xfrm>
              <a:off x="1133855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8" name="타원 1157"/>
            <p:cNvSpPr/>
            <p:nvPr/>
          </p:nvSpPr>
          <p:spPr>
            <a:xfrm>
              <a:off x="1146047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59" name="타원 1158"/>
            <p:cNvSpPr/>
            <p:nvPr/>
          </p:nvSpPr>
          <p:spPr>
            <a:xfrm>
              <a:off x="11704319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0" name="타원 1159"/>
            <p:cNvSpPr/>
            <p:nvPr/>
          </p:nvSpPr>
          <p:spPr>
            <a:xfrm>
              <a:off x="11826240" y="67360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68" name="타원 267"/>
          <p:cNvSpPr/>
          <p:nvPr/>
        </p:nvSpPr>
        <p:spPr>
          <a:xfrm flipV="1">
            <a:off x="8778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0" name="타원 269"/>
          <p:cNvSpPr/>
          <p:nvPr/>
        </p:nvSpPr>
        <p:spPr>
          <a:xfrm flipV="1">
            <a:off x="902208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2" name="타원 271"/>
          <p:cNvSpPr/>
          <p:nvPr/>
        </p:nvSpPr>
        <p:spPr>
          <a:xfrm flipV="1">
            <a:off x="926591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3" name="타원 272"/>
          <p:cNvSpPr/>
          <p:nvPr/>
        </p:nvSpPr>
        <p:spPr>
          <a:xfrm flipV="1">
            <a:off x="938784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75" name="타원 274"/>
          <p:cNvSpPr/>
          <p:nvPr/>
        </p:nvSpPr>
        <p:spPr>
          <a:xfrm flipV="1">
            <a:off x="96316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0" name="타원 289"/>
          <p:cNvSpPr/>
          <p:nvPr/>
        </p:nvSpPr>
        <p:spPr>
          <a:xfrm flipV="1">
            <a:off x="1146047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1" name="타원 290"/>
          <p:cNvSpPr/>
          <p:nvPr/>
        </p:nvSpPr>
        <p:spPr>
          <a:xfrm flipV="1">
            <a:off x="1158240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3" name="타원 292"/>
          <p:cNvSpPr/>
          <p:nvPr/>
        </p:nvSpPr>
        <p:spPr>
          <a:xfrm flipV="1">
            <a:off x="11826239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94" name="타원 293"/>
          <p:cNvSpPr/>
          <p:nvPr/>
        </p:nvSpPr>
        <p:spPr>
          <a:xfrm flipV="1">
            <a:off x="11948160" y="36576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0" name="타원 369"/>
          <p:cNvSpPr/>
          <p:nvPr/>
        </p:nvSpPr>
        <p:spPr>
          <a:xfrm flipV="1">
            <a:off x="9022080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1" name="타원 370"/>
          <p:cNvSpPr/>
          <p:nvPr/>
        </p:nvSpPr>
        <p:spPr>
          <a:xfrm flipV="1">
            <a:off x="9143999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163" name="그룹 1162"/>
          <p:cNvGrpSpPr/>
          <p:nvPr/>
        </p:nvGrpSpPr>
        <p:grpSpPr>
          <a:xfrm>
            <a:off x="0" y="0"/>
            <a:ext cx="11826239" cy="609600"/>
            <a:chOff x="0" y="12700"/>
            <a:chExt cx="11826239" cy="609600"/>
          </a:xfrm>
        </p:grpSpPr>
        <p:sp>
          <p:nvSpPr>
            <p:cNvPr id="1164" name="타원 1163"/>
            <p:cNvSpPr/>
            <p:nvPr/>
          </p:nvSpPr>
          <p:spPr>
            <a:xfrm>
              <a:off x="121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243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365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487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609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69" name="타원 1168"/>
            <p:cNvSpPr/>
            <p:nvPr/>
          </p:nvSpPr>
          <p:spPr>
            <a:xfrm>
              <a:off x="731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0" name="타원 1169"/>
            <p:cNvSpPr/>
            <p:nvPr/>
          </p:nvSpPr>
          <p:spPr>
            <a:xfrm>
              <a:off x="975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1" name="타원 1170"/>
            <p:cNvSpPr/>
            <p:nvPr/>
          </p:nvSpPr>
          <p:spPr>
            <a:xfrm>
              <a:off x="1097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2" name="타원 1171"/>
            <p:cNvSpPr/>
            <p:nvPr/>
          </p:nvSpPr>
          <p:spPr>
            <a:xfrm>
              <a:off x="1219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3" name="타원 1172"/>
            <p:cNvSpPr/>
            <p:nvPr/>
          </p:nvSpPr>
          <p:spPr>
            <a:xfrm>
              <a:off x="1341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4" name="타원 1173"/>
            <p:cNvSpPr/>
            <p:nvPr/>
          </p:nvSpPr>
          <p:spPr>
            <a:xfrm>
              <a:off x="1463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5" name="타원 1174"/>
            <p:cNvSpPr/>
            <p:nvPr/>
          </p:nvSpPr>
          <p:spPr>
            <a:xfrm>
              <a:off x="1584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6" name="타원 1175"/>
            <p:cNvSpPr/>
            <p:nvPr/>
          </p:nvSpPr>
          <p:spPr>
            <a:xfrm>
              <a:off x="1828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7" name="타원 1176"/>
            <p:cNvSpPr/>
            <p:nvPr/>
          </p:nvSpPr>
          <p:spPr>
            <a:xfrm>
              <a:off x="1950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8" name="타원 1177"/>
            <p:cNvSpPr/>
            <p:nvPr/>
          </p:nvSpPr>
          <p:spPr>
            <a:xfrm>
              <a:off x="2072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79" name="타원 1178"/>
            <p:cNvSpPr/>
            <p:nvPr/>
          </p:nvSpPr>
          <p:spPr>
            <a:xfrm>
              <a:off x="2194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0" name="타원 1179"/>
            <p:cNvSpPr/>
            <p:nvPr/>
          </p:nvSpPr>
          <p:spPr>
            <a:xfrm>
              <a:off x="2438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1" name="타원 1180"/>
            <p:cNvSpPr/>
            <p:nvPr/>
          </p:nvSpPr>
          <p:spPr>
            <a:xfrm>
              <a:off x="2560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2" name="타원 1181"/>
            <p:cNvSpPr/>
            <p:nvPr/>
          </p:nvSpPr>
          <p:spPr>
            <a:xfrm>
              <a:off x="2682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3" name="타원 1182"/>
            <p:cNvSpPr/>
            <p:nvPr/>
          </p:nvSpPr>
          <p:spPr>
            <a:xfrm>
              <a:off x="2804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4" name="타원 1183"/>
            <p:cNvSpPr/>
            <p:nvPr/>
          </p:nvSpPr>
          <p:spPr>
            <a:xfrm>
              <a:off x="2926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5" name="타원 1184"/>
            <p:cNvSpPr/>
            <p:nvPr/>
          </p:nvSpPr>
          <p:spPr>
            <a:xfrm>
              <a:off x="3048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6" name="타원 1185"/>
            <p:cNvSpPr/>
            <p:nvPr/>
          </p:nvSpPr>
          <p:spPr>
            <a:xfrm>
              <a:off x="3169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7" name="타원 1186"/>
            <p:cNvSpPr/>
            <p:nvPr/>
          </p:nvSpPr>
          <p:spPr>
            <a:xfrm>
              <a:off x="3291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8" name="타원 1187"/>
            <p:cNvSpPr/>
            <p:nvPr/>
          </p:nvSpPr>
          <p:spPr>
            <a:xfrm>
              <a:off x="34137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89" name="타원 1188"/>
            <p:cNvSpPr/>
            <p:nvPr/>
          </p:nvSpPr>
          <p:spPr>
            <a:xfrm>
              <a:off x="3657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0" name="타원 1189"/>
            <p:cNvSpPr/>
            <p:nvPr/>
          </p:nvSpPr>
          <p:spPr>
            <a:xfrm>
              <a:off x="37795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1" name="타원 1190"/>
            <p:cNvSpPr/>
            <p:nvPr/>
          </p:nvSpPr>
          <p:spPr>
            <a:xfrm>
              <a:off x="39014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2" name="타원 1191"/>
            <p:cNvSpPr/>
            <p:nvPr/>
          </p:nvSpPr>
          <p:spPr>
            <a:xfrm>
              <a:off x="4023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3" name="타원 1192"/>
            <p:cNvSpPr/>
            <p:nvPr/>
          </p:nvSpPr>
          <p:spPr>
            <a:xfrm>
              <a:off x="41452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4" name="타원 1193"/>
            <p:cNvSpPr/>
            <p:nvPr/>
          </p:nvSpPr>
          <p:spPr>
            <a:xfrm>
              <a:off x="42672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5" name="타원 1194"/>
            <p:cNvSpPr/>
            <p:nvPr/>
          </p:nvSpPr>
          <p:spPr>
            <a:xfrm>
              <a:off x="4389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6" name="타원 1195"/>
            <p:cNvSpPr/>
            <p:nvPr/>
          </p:nvSpPr>
          <p:spPr>
            <a:xfrm>
              <a:off x="451104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7" name="타원 1196"/>
            <p:cNvSpPr/>
            <p:nvPr/>
          </p:nvSpPr>
          <p:spPr>
            <a:xfrm>
              <a:off x="46329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8" name="타원 1197"/>
            <p:cNvSpPr/>
            <p:nvPr/>
          </p:nvSpPr>
          <p:spPr>
            <a:xfrm>
              <a:off x="47548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99" name="타원 1198"/>
            <p:cNvSpPr/>
            <p:nvPr/>
          </p:nvSpPr>
          <p:spPr>
            <a:xfrm>
              <a:off x="4876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0" name="타원 1199"/>
            <p:cNvSpPr/>
            <p:nvPr/>
          </p:nvSpPr>
          <p:spPr>
            <a:xfrm>
              <a:off x="49987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1" name="타원 1200"/>
            <p:cNvSpPr/>
            <p:nvPr/>
          </p:nvSpPr>
          <p:spPr>
            <a:xfrm>
              <a:off x="51206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2" name="타원 1201"/>
            <p:cNvSpPr/>
            <p:nvPr/>
          </p:nvSpPr>
          <p:spPr>
            <a:xfrm>
              <a:off x="536448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3" name="타원 1202"/>
            <p:cNvSpPr/>
            <p:nvPr/>
          </p:nvSpPr>
          <p:spPr>
            <a:xfrm>
              <a:off x="54864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4" name="타원 1203"/>
            <p:cNvSpPr/>
            <p:nvPr/>
          </p:nvSpPr>
          <p:spPr>
            <a:xfrm>
              <a:off x="56083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5" name="타원 1204"/>
            <p:cNvSpPr/>
            <p:nvPr/>
          </p:nvSpPr>
          <p:spPr>
            <a:xfrm>
              <a:off x="5730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6" name="타원 1205"/>
            <p:cNvSpPr/>
            <p:nvPr/>
          </p:nvSpPr>
          <p:spPr>
            <a:xfrm>
              <a:off x="585216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7" name="타원 1206"/>
            <p:cNvSpPr/>
            <p:nvPr/>
          </p:nvSpPr>
          <p:spPr>
            <a:xfrm>
              <a:off x="59740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8" name="타원 1207"/>
            <p:cNvSpPr/>
            <p:nvPr/>
          </p:nvSpPr>
          <p:spPr>
            <a:xfrm>
              <a:off x="60960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09" name="타원 1208"/>
            <p:cNvSpPr/>
            <p:nvPr/>
          </p:nvSpPr>
          <p:spPr>
            <a:xfrm>
              <a:off x="621792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0" name="타원 1209"/>
            <p:cNvSpPr/>
            <p:nvPr/>
          </p:nvSpPr>
          <p:spPr>
            <a:xfrm>
              <a:off x="63398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1" name="타원 1210"/>
            <p:cNvSpPr/>
            <p:nvPr/>
          </p:nvSpPr>
          <p:spPr>
            <a:xfrm>
              <a:off x="6583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2" name="타원 1211"/>
            <p:cNvSpPr/>
            <p:nvPr/>
          </p:nvSpPr>
          <p:spPr>
            <a:xfrm>
              <a:off x="6705601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3" name="타원 1212"/>
            <p:cNvSpPr/>
            <p:nvPr/>
          </p:nvSpPr>
          <p:spPr>
            <a:xfrm>
              <a:off x="6827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4" name="타원 1213"/>
            <p:cNvSpPr/>
            <p:nvPr/>
          </p:nvSpPr>
          <p:spPr>
            <a:xfrm>
              <a:off x="6949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5" name="타원 1214"/>
            <p:cNvSpPr/>
            <p:nvPr/>
          </p:nvSpPr>
          <p:spPr>
            <a:xfrm>
              <a:off x="7071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6" name="타원 1215"/>
            <p:cNvSpPr/>
            <p:nvPr/>
          </p:nvSpPr>
          <p:spPr>
            <a:xfrm>
              <a:off x="7193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7" name="타원 1216"/>
            <p:cNvSpPr/>
            <p:nvPr/>
          </p:nvSpPr>
          <p:spPr>
            <a:xfrm>
              <a:off x="73151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8" name="타원 1217"/>
            <p:cNvSpPr/>
            <p:nvPr/>
          </p:nvSpPr>
          <p:spPr>
            <a:xfrm>
              <a:off x="74371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19" name="타원 1218"/>
            <p:cNvSpPr/>
            <p:nvPr/>
          </p:nvSpPr>
          <p:spPr>
            <a:xfrm>
              <a:off x="7680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0" name="타원 1219"/>
            <p:cNvSpPr/>
            <p:nvPr/>
          </p:nvSpPr>
          <p:spPr>
            <a:xfrm>
              <a:off x="7802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1" name="타원 1220"/>
            <p:cNvSpPr/>
            <p:nvPr/>
          </p:nvSpPr>
          <p:spPr>
            <a:xfrm>
              <a:off x="7924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2" name="타원 1221"/>
            <p:cNvSpPr/>
            <p:nvPr/>
          </p:nvSpPr>
          <p:spPr>
            <a:xfrm>
              <a:off x="8046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3" name="타원 1222"/>
            <p:cNvSpPr/>
            <p:nvPr/>
          </p:nvSpPr>
          <p:spPr>
            <a:xfrm>
              <a:off x="8168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4" name="타원 1223"/>
            <p:cNvSpPr/>
            <p:nvPr/>
          </p:nvSpPr>
          <p:spPr>
            <a:xfrm>
              <a:off x="82905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5" name="타원 1224"/>
            <p:cNvSpPr/>
            <p:nvPr/>
          </p:nvSpPr>
          <p:spPr>
            <a:xfrm>
              <a:off x="8412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6" name="타원 1225"/>
            <p:cNvSpPr/>
            <p:nvPr/>
          </p:nvSpPr>
          <p:spPr>
            <a:xfrm>
              <a:off x="8534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7" name="타원 1226"/>
            <p:cNvSpPr/>
            <p:nvPr/>
          </p:nvSpPr>
          <p:spPr>
            <a:xfrm>
              <a:off x="8656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8" name="타원 1227"/>
            <p:cNvSpPr/>
            <p:nvPr/>
          </p:nvSpPr>
          <p:spPr>
            <a:xfrm>
              <a:off x="87782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29" name="타원 1228"/>
            <p:cNvSpPr/>
            <p:nvPr/>
          </p:nvSpPr>
          <p:spPr>
            <a:xfrm>
              <a:off x="89001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0" name="타원 1229"/>
            <p:cNvSpPr/>
            <p:nvPr/>
          </p:nvSpPr>
          <p:spPr>
            <a:xfrm>
              <a:off x="90220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1" name="타원 1230"/>
            <p:cNvSpPr/>
            <p:nvPr/>
          </p:nvSpPr>
          <p:spPr>
            <a:xfrm>
              <a:off x="91439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2" name="타원 1231"/>
            <p:cNvSpPr/>
            <p:nvPr/>
          </p:nvSpPr>
          <p:spPr>
            <a:xfrm>
              <a:off x="92659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3" name="타원 1232"/>
            <p:cNvSpPr/>
            <p:nvPr/>
          </p:nvSpPr>
          <p:spPr>
            <a:xfrm>
              <a:off x="93878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4" name="타원 1233"/>
            <p:cNvSpPr/>
            <p:nvPr/>
          </p:nvSpPr>
          <p:spPr>
            <a:xfrm>
              <a:off x="95097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5" name="타원 1234"/>
            <p:cNvSpPr/>
            <p:nvPr/>
          </p:nvSpPr>
          <p:spPr>
            <a:xfrm>
              <a:off x="96316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6" name="타원 1235"/>
            <p:cNvSpPr/>
            <p:nvPr/>
          </p:nvSpPr>
          <p:spPr>
            <a:xfrm>
              <a:off x="97536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7" name="타원 1236"/>
            <p:cNvSpPr/>
            <p:nvPr/>
          </p:nvSpPr>
          <p:spPr>
            <a:xfrm>
              <a:off x="98755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8" name="타원 1237"/>
            <p:cNvSpPr/>
            <p:nvPr/>
          </p:nvSpPr>
          <p:spPr>
            <a:xfrm>
              <a:off x="99974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39" name="타원 1238"/>
            <p:cNvSpPr/>
            <p:nvPr/>
          </p:nvSpPr>
          <p:spPr>
            <a:xfrm>
              <a:off x="101193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0" name="타원 1239"/>
            <p:cNvSpPr/>
            <p:nvPr/>
          </p:nvSpPr>
          <p:spPr>
            <a:xfrm>
              <a:off x="102412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1" name="타원 1240"/>
            <p:cNvSpPr/>
            <p:nvPr/>
          </p:nvSpPr>
          <p:spPr>
            <a:xfrm>
              <a:off x="104851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2" name="타원 1241"/>
            <p:cNvSpPr/>
            <p:nvPr/>
          </p:nvSpPr>
          <p:spPr>
            <a:xfrm>
              <a:off x="1060704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3" name="타원 1242"/>
            <p:cNvSpPr/>
            <p:nvPr/>
          </p:nvSpPr>
          <p:spPr>
            <a:xfrm>
              <a:off x="1072895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4" name="타원 1243"/>
            <p:cNvSpPr/>
            <p:nvPr/>
          </p:nvSpPr>
          <p:spPr>
            <a:xfrm>
              <a:off x="1085087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5" name="타원 1244"/>
            <p:cNvSpPr/>
            <p:nvPr/>
          </p:nvSpPr>
          <p:spPr>
            <a:xfrm>
              <a:off x="1097280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6" name="타원 1245"/>
            <p:cNvSpPr/>
            <p:nvPr/>
          </p:nvSpPr>
          <p:spPr>
            <a:xfrm>
              <a:off x="1109472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7" name="타원 1246"/>
            <p:cNvSpPr/>
            <p:nvPr/>
          </p:nvSpPr>
          <p:spPr>
            <a:xfrm>
              <a:off x="1121663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8" name="타원 1247"/>
            <p:cNvSpPr/>
            <p:nvPr/>
          </p:nvSpPr>
          <p:spPr>
            <a:xfrm>
              <a:off x="1133856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49" name="타원 1248"/>
            <p:cNvSpPr/>
            <p:nvPr/>
          </p:nvSpPr>
          <p:spPr>
            <a:xfrm>
              <a:off x="11460480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0" name="타원 1249"/>
            <p:cNvSpPr/>
            <p:nvPr/>
          </p:nvSpPr>
          <p:spPr>
            <a:xfrm>
              <a:off x="1158239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1" name="타원 1250"/>
            <p:cNvSpPr/>
            <p:nvPr/>
          </p:nvSpPr>
          <p:spPr>
            <a:xfrm>
              <a:off x="11704319" y="1270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2" name="타원 1251"/>
            <p:cNvSpPr/>
            <p:nvPr/>
          </p:nvSpPr>
          <p:spPr>
            <a:xfrm>
              <a:off x="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3" name="타원 1252"/>
            <p:cNvSpPr/>
            <p:nvPr/>
          </p:nvSpPr>
          <p:spPr>
            <a:xfrm>
              <a:off x="2438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4" name="타원 1253"/>
            <p:cNvSpPr/>
            <p:nvPr/>
          </p:nvSpPr>
          <p:spPr>
            <a:xfrm>
              <a:off x="41452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5" name="타원 1254"/>
            <p:cNvSpPr/>
            <p:nvPr/>
          </p:nvSpPr>
          <p:spPr>
            <a:xfrm>
              <a:off x="4389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6" name="타원 1255"/>
            <p:cNvSpPr/>
            <p:nvPr/>
          </p:nvSpPr>
          <p:spPr>
            <a:xfrm>
              <a:off x="451104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7" name="타원 1256"/>
            <p:cNvSpPr/>
            <p:nvPr/>
          </p:nvSpPr>
          <p:spPr>
            <a:xfrm>
              <a:off x="46329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8" name="타원 1257"/>
            <p:cNvSpPr/>
            <p:nvPr/>
          </p:nvSpPr>
          <p:spPr>
            <a:xfrm>
              <a:off x="4876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59" name="타원 1258"/>
            <p:cNvSpPr/>
            <p:nvPr/>
          </p:nvSpPr>
          <p:spPr>
            <a:xfrm>
              <a:off x="499872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0" name="타원 1259"/>
            <p:cNvSpPr/>
            <p:nvPr/>
          </p:nvSpPr>
          <p:spPr>
            <a:xfrm>
              <a:off x="52425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1" name="타원 1260"/>
            <p:cNvSpPr/>
            <p:nvPr/>
          </p:nvSpPr>
          <p:spPr>
            <a:xfrm>
              <a:off x="54864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2" name="타원 1261"/>
            <p:cNvSpPr/>
            <p:nvPr/>
          </p:nvSpPr>
          <p:spPr>
            <a:xfrm>
              <a:off x="56083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3" name="타원 1262"/>
            <p:cNvSpPr/>
            <p:nvPr/>
          </p:nvSpPr>
          <p:spPr>
            <a:xfrm>
              <a:off x="57302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4" name="타원 1263"/>
            <p:cNvSpPr/>
            <p:nvPr/>
          </p:nvSpPr>
          <p:spPr>
            <a:xfrm>
              <a:off x="5852161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5" name="타원 1264"/>
            <p:cNvSpPr/>
            <p:nvPr/>
          </p:nvSpPr>
          <p:spPr>
            <a:xfrm>
              <a:off x="60960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6" name="타원 1265"/>
            <p:cNvSpPr/>
            <p:nvPr/>
          </p:nvSpPr>
          <p:spPr>
            <a:xfrm>
              <a:off x="6949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7" name="타원 1266"/>
            <p:cNvSpPr/>
            <p:nvPr/>
          </p:nvSpPr>
          <p:spPr>
            <a:xfrm>
              <a:off x="7071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8" name="타원 1267"/>
            <p:cNvSpPr/>
            <p:nvPr/>
          </p:nvSpPr>
          <p:spPr>
            <a:xfrm>
              <a:off x="7193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69" name="타원 1268"/>
            <p:cNvSpPr/>
            <p:nvPr/>
          </p:nvSpPr>
          <p:spPr>
            <a:xfrm>
              <a:off x="7315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0" name="타원 1269"/>
            <p:cNvSpPr/>
            <p:nvPr/>
          </p:nvSpPr>
          <p:spPr>
            <a:xfrm>
              <a:off x="74371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1" name="타원 1270"/>
            <p:cNvSpPr/>
            <p:nvPr/>
          </p:nvSpPr>
          <p:spPr>
            <a:xfrm>
              <a:off x="7559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2" name="타원 1271"/>
            <p:cNvSpPr/>
            <p:nvPr/>
          </p:nvSpPr>
          <p:spPr>
            <a:xfrm>
              <a:off x="7680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3" name="타원 1272"/>
            <p:cNvSpPr/>
            <p:nvPr/>
          </p:nvSpPr>
          <p:spPr>
            <a:xfrm>
              <a:off x="7802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4" name="타원 1273"/>
            <p:cNvSpPr/>
            <p:nvPr/>
          </p:nvSpPr>
          <p:spPr>
            <a:xfrm>
              <a:off x="8046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5" name="타원 1274"/>
            <p:cNvSpPr/>
            <p:nvPr/>
          </p:nvSpPr>
          <p:spPr>
            <a:xfrm>
              <a:off x="81686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6" name="타원 1275"/>
            <p:cNvSpPr/>
            <p:nvPr/>
          </p:nvSpPr>
          <p:spPr>
            <a:xfrm>
              <a:off x="82905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7" name="타원 1276"/>
            <p:cNvSpPr/>
            <p:nvPr/>
          </p:nvSpPr>
          <p:spPr>
            <a:xfrm>
              <a:off x="84124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8" name="타원 1277"/>
            <p:cNvSpPr/>
            <p:nvPr/>
          </p:nvSpPr>
          <p:spPr>
            <a:xfrm>
              <a:off x="86563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79" name="타원 1278"/>
            <p:cNvSpPr/>
            <p:nvPr/>
          </p:nvSpPr>
          <p:spPr>
            <a:xfrm>
              <a:off x="91439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0" name="타원 1279"/>
            <p:cNvSpPr/>
            <p:nvPr/>
          </p:nvSpPr>
          <p:spPr>
            <a:xfrm>
              <a:off x="92659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1" name="타원 1280"/>
            <p:cNvSpPr/>
            <p:nvPr/>
          </p:nvSpPr>
          <p:spPr>
            <a:xfrm>
              <a:off x="93878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2" name="타원 1281"/>
            <p:cNvSpPr/>
            <p:nvPr/>
          </p:nvSpPr>
          <p:spPr>
            <a:xfrm>
              <a:off x="95097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3" name="타원 1282"/>
            <p:cNvSpPr/>
            <p:nvPr/>
          </p:nvSpPr>
          <p:spPr>
            <a:xfrm>
              <a:off x="963168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4" name="타원 1283"/>
            <p:cNvSpPr/>
            <p:nvPr/>
          </p:nvSpPr>
          <p:spPr>
            <a:xfrm>
              <a:off x="987551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5" name="타원 1284"/>
            <p:cNvSpPr/>
            <p:nvPr/>
          </p:nvSpPr>
          <p:spPr>
            <a:xfrm>
              <a:off x="999743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6" name="타원 1285"/>
            <p:cNvSpPr/>
            <p:nvPr/>
          </p:nvSpPr>
          <p:spPr>
            <a:xfrm>
              <a:off x="1011936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7" name="타원 1286"/>
            <p:cNvSpPr/>
            <p:nvPr/>
          </p:nvSpPr>
          <p:spPr>
            <a:xfrm>
              <a:off x="102412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8" name="타원 1287"/>
            <p:cNvSpPr/>
            <p:nvPr/>
          </p:nvSpPr>
          <p:spPr>
            <a:xfrm>
              <a:off x="1036319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9" name="타원 1288"/>
            <p:cNvSpPr/>
            <p:nvPr/>
          </p:nvSpPr>
          <p:spPr>
            <a:xfrm>
              <a:off x="104851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0" name="타원 1289"/>
            <p:cNvSpPr/>
            <p:nvPr/>
          </p:nvSpPr>
          <p:spPr>
            <a:xfrm>
              <a:off x="1060704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1" name="타원 1290"/>
            <p:cNvSpPr/>
            <p:nvPr/>
          </p:nvSpPr>
          <p:spPr>
            <a:xfrm>
              <a:off x="1072895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2" name="타원 1291"/>
            <p:cNvSpPr/>
            <p:nvPr/>
          </p:nvSpPr>
          <p:spPr>
            <a:xfrm>
              <a:off x="10850879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3" name="타원 1292"/>
            <p:cNvSpPr/>
            <p:nvPr/>
          </p:nvSpPr>
          <p:spPr>
            <a:xfrm>
              <a:off x="1097280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4" name="타원 1293"/>
            <p:cNvSpPr/>
            <p:nvPr/>
          </p:nvSpPr>
          <p:spPr>
            <a:xfrm>
              <a:off x="11094720" y="13462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5" name="타원 1294"/>
            <p:cNvSpPr/>
            <p:nvPr/>
          </p:nvSpPr>
          <p:spPr>
            <a:xfrm>
              <a:off x="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6" name="타원 1295"/>
            <p:cNvSpPr/>
            <p:nvPr/>
          </p:nvSpPr>
          <p:spPr>
            <a:xfrm>
              <a:off x="1219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7" name="타원 1296"/>
            <p:cNvSpPr/>
            <p:nvPr/>
          </p:nvSpPr>
          <p:spPr>
            <a:xfrm>
              <a:off x="2438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8" name="타원 1297"/>
            <p:cNvSpPr/>
            <p:nvPr/>
          </p:nvSpPr>
          <p:spPr>
            <a:xfrm>
              <a:off x="71932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9" name="타원 1298"/>
            <p:cNvSpPr/>
            <p:nvPr/>
          </p:nvSpPr>
          <p:spPr>
            <a:xfrm>
              <a:off x="7315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0" name="타원 1299"/>
            <p:cNvSpPr/>
            <p:nvPr/>
          </p:nvSpPr>
          <p:spPr>
            <a:xfrm>
              <a:off x="755904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1" name="타원 1300"/>
            <p:cNvSpPr/>
            <p:nvPr/>
          </p:nvSpPr>
          <p:spPr>
            <a:xfrm>
              <a:off x="780287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2" name="타원 1301"/>
            <p:cNvSpPr/>
            <p:nvPr/>
          </p:nvSpPr>
          <p:spPr>
            <a:xfrm>
              <a:off x="792480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3" name="타원 1302"/>
            <p:cNvSpPr/>
            <p:nvPr/>
          </p:nvSpPr>
          <p:spPr>
            <a:xfrm>
              <a:off x="81686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4" name="타원 1303"/>
            <p:cNvSpPr/>
            <p:nvPr/>
          </p:nvSpPr>
          <p:spPr>
            <a:xfrm>
              <a:off x="999743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5" name="타원 1304"/>
            <p:cNvSpPr/>
            <p:nvPr/>
          </p:nvSpPr>
          <p:spPr>
            <a:xfrm>
              <a:off x="1011936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6" name="타원 1305"/>
            <p:cNvSpPr/>
            <p:nvPr/>
          </p:nvSpPr>
          <p:spPr>
            <a:xfrm>
              <a:off x="10363199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7" name="타원 1306"/>
            <p:cNvSpPr/>
            <p:nvPr/>
          </p:nvSpPr>
          <p:spPr>
            <a:xfrm>
              <a:off x="10485120" y="25654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8" name="타원 1307"/>
            <p:cNvSpPr/>
            <p:nvPr/>
          </p:nvSpPr>
          <p:spPr>
            <a:xfrm>
              <a:off x="12192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9" name="타원 1308"/>
            <p:cNvSpPr/>
            <p:nvPr/>
          </p:nvSpPr>
          <p:spPr>
            <a:xfrm>
              <a:off x="755904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0" name="타원 1309"/>
            <p:cNvSpPr/>
            <p:nvPr/>
          </p:nvSpPr>
          <p:spPr>
            <a:xfrm>
              <a:off x="7680959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1" name="타원 1310"/>
            <p:cNvSpPr/>
            <p:nvPr/>
          </p:nvSpPr>
          <p:spPr>
            <a:xfrm>
              <a:off x="121919" y="50038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12" name="타원 1311"/>
            <p:cNvSpPr/>
            <p:nvPr/>
          </p:nvSpPr>
          <p:spPr>
            <a:xfrm>
              <a:off x="0" y="378460"/>
              <a:ext cx="121920" cy="121920"/>
            </a:xfrm>
            <a:prstGeom prst="ellipse">
              <a:avLst/>
            </a:prstGeom>
            <a:solidFill>
              <a:srgbClr val="FC61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13" name="타원 1312"/>
          <p:cNvSpPr/>
          <p:nvPr/>
        </p:nvSpPr>
        <p:spPr>
          <a:xfrm flipV="1">
            <a:off x="12070079" y="12192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4" name="타원 1313"/>
          <p:cNvSpPr/>
          <p:nvPr/>
        </p:nvSpPr>
        <p:spPr>
          <a:xfrm flipV="1">
            <a:off x="12070079" y="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15" name="타원 1314"/>
          <p:cNvSpPr/>
          <p:nvPr/>
        </p:nvSpPr>
        <p:spPr>
          <a:xfrm flipV="1">
            <a:off x="11704318" y="243840"/>
            <a:ext cx="121920" cy="121920"/>
          </a:xfrm>
          <a:prstGeom prst="ellipse">
            <a:avLst/>
          </a:prstGeom>
          <a:solidFill>
            <a:srgbClr val="FC6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3F20B7-591A-F823-A19F-9A08C20C3361}"/>
              </a:ext>
            </a:extLst>
          </p:cNvPr>
          <p:cNvSpPr txBox="1"/>
          <p:nvPr/>
        </p:nvSpPr>
        <p:spPr>
          <a:xfrm>
            <a:off x="487680" y="11936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dirty="0">
                <a:solidFill>
                  <a:schemeClr val="bg1"/>
                </a:solidFill>
              </a:rPr>
              <a:t/>
            </a:r>
            <a:br>
              <a:rPr lang="ko-KR" altLang="en-US" dirty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4FF0E50-9F2B-7D25-8DE9-9A463B29274D}"/>
              </a:ext>
            </a:extLst>
          </p:cNvPr>
          <p:cNvSpPr/>
          <p:nvPr/>
        </p:nvSpPr>
        <p:spPr>
          <a:xfrm>
            <a:off x="4987172" y="829867"/>
            <a:ext cx="84254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Kmeans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075999E0-004B-0105-08AC-E3B9A77B5DAE}"/>
              </a:ext>
            </a:extLst>
          </p:cNvPr>
          <p:cNvSpPr/>
          <p:nvPr/>
        </p:nvSpPr>
        <p:spPr>
          <a:xfrm>
            <a:off x="-1103745" y="4914290"/>
            <a:ext cx="8425409" cy="1233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가장 가까운 </a:t>
            </a:r>
            <a:r>
              <a:rPr lang="en-US" altLang="ko-KR" sz="1600" dirty="0">
                <a:solidFill>
                  <a:schemeClr val="bg1"/>
                </a:solidFill>
              </a:rPr>
              <a:t>K</a:t>
            </a:r>
            <a:r>
              <a:rPr lang="ko-KR" altLang="en-US" sz="1600" dirty="0">
                <a:solidFill>
                  <a:schemeClr val="bg1"/>
                </a:solidFill>
              </a:rPr>
              <a:t>개의 이웃 데이터를 묶고 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그 이웃들을 이용하여 </a:t>
            </a:r>
            <a:r>
              <a:rPr lang="ko-KR" altLang="en-US" sz="1600" dirty="0" err="1">
                <a:solidFill>
                  <a:schemeClr val="bg1"/>
                </a:solidFill>
              </a:rPr>
              <a:t>결측치</a:t>
            </a:r>
            <a:r>
              <a:rPr lang="en-US" altLang="ko-KR" sz="1600" dirty="0">
                <a:solidFill>
                  <a:schemeClr val="bg1"/>
                </a:solidFill>
              </a:rPr>
              <a:t>(Null)</a:t>
            </a:r>
            <a:r>
              <a:rPr lang="ko-KR" altLang="en-US" sz="1600" dirty="0">
                <a:solidFill>
                  <a:schemeClr val="bg1"/>
                </a:solidFill>
              </a:rPr>
              <a:t>를 채우는 방식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</a:rPr>
              <a:t>Null</a:t>
            </a:r>
            <a:r>
              <a:rPr lang="ko-KR" altLang="en-US" sz="2000" b="1" dirty="0">
                <a:solidFill>
                  <a:schemeClr val="bg1"/>
                </a:solidFill>
              </a:rPr>
              <a:t>값으로 인한 오류 해결 </a:t>
            </a:r>
            <a:r>
              <a:rPr lang="en-US" altLang="ko-KR" sz="2000" b="1" dirty="0">
                <a:solidFill>
                  <a:schemeClr val="bg1"/>
                </a:solidFill>
              </a:rPr>
              <a:t>!</a:t>
            </a:r>
            <a:endParaRPr lang="en-US" altLang="ko-KR" sz="2000" b="1" kern="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8A78012-94F1-238D-41D3-7513FB8D6A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0" t="21322" r="59418" b="58260"/>
          <a:stretch/>
        </p:blipFill>
        <p:spPr>
          <a:xfrm>
            <a:off x="1868181" y="1581289"/>
            <a:ext cx="2605914" cy="3123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F627799-12C0-F2A6-3B74-9D08F5212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25" t="21322" r="49000" b="58260"/>
          <a:stretch/>
        </p:blipFill>
        <p:spPr>
          <a:xfrm>
            <a:off x="7843518" y="1581289"/>
            <a:ext cx="2712719" cy="312336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006AD98-3C85-8DC4-CD2B-64FE0DF290C0}"/>
              </a:ext>
            </a:extLst>
          </p:cNvPr>
          <p:cNvSpPr/>
          <p:nvPr/>
        </p:nvSpPr>
        <p:spPr>
          <a:xfrm>
            <a:off x="-1042785" y="851498"/>
            <a:ext cx="84254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KNN</a:t>
            </a:r>
            <a:r>
              <a:rPr lang="ko-KR" altLang="en-US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kern="0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Inputer</a:t>
            </a:r>
            <a:r>
              <a:rPr lang="en-US" altLang="ko-KR" sz="3000" b="1" kern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83CC3E6-54ED-637E-413B-4DBAB6E2F1B8}"/>
              </a:ext>
            </a:extLst>
          </p:cNvPr>
          <p:cNvSpPr/>
          <p:nvPr/>
        </p:nvSpPr>
        <p:spPr>
          <a:xfrm>
            <a:off x="5169660" y="5038372"/>
            <a:ext cx="842540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chemeClr val="bg1"/>
                </a:solidFill>
              </a:rPr>
              <a:t>데이터를 </a:t>
            </a:r>
            <a:r>
              <a:rPr lang="en-US" altLang="ko-KR" sz="1600" dirty="0">
                <a:solidFill>
                  <a:schemeClr val="bg1"/>
                </a:solidFill>
              </a:rPr>
              <a:t>K</a:t>
            </a:r>
            <a:r>
              <a:rPr lang="ko-KR" altLang="en-US" sz="1600" dirty="0">
                <a:solidFill>
                  <a:schemeClr val="bg1"/>
                </a:solidFill>
              </a:rPr>
              <a:t>개의 </a:t>
            </a:r>
            <a:r>
              <a:rPr lang="en-US" altLang="ko-KR" sz="1600" dirty="0">
                <a:solidFill>
                  <a:schemeClr val="bg1"/>
                </a:solidFill>
              </a:rPr>
              <a:t>Cluster</a:t>
            </a:r>
            <a:r>
              <a:rPr lang="ko-KR" altLang="en-US" sz="1600" dirty="0">
                <a:solidFill>
                  <a:schemeClr val="bg1"/>
                </a:solidFill>
              </a:rPr>
              <a:t>로 묶는 알고리즘</a:t>
            </a:r>
            <a:endParaRPr lang="en-US" altLang="ko-KR" sz="2000" b="1" kern="0" dirty="0"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xmlns="" id="{DA915B95-2F4B-AB0A-A0F6-A591A513635E}"/>
              </a:ext>
            </a:extLst>
          </p:cNvPr>
          <p:cNvCxnSpPr/>
          <p:nvPr/>
        </p:nvCxnSpPr>
        <p:spPr>
          <a:xfrm>
            <a:off x="552448" y="582507"/>
            <a:ext cx="3096000" cy="0"/>
          </a:xfrm>
          <a:prstGeom prst="line">
            <a:avLst/>
          </a:prstGeom>
          <a:ln>
            <a:solidFill>
              <a:srgbClr val="FC61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9137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545</Words>
  <Application>Microsoft Office PowerPoint</Application>
  <PresentationFormat>사용자 지정</PresentationFormat>
  <Paragraphs>146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김윤희</cp:lastModifiedBy>
  <cp:revision>16</cp:revision>
  <dcterms:created xsi:type="dcterms:W3CDTF">2024-04-28T06:48:53Z</dcterms:created>
  <dcterms:modified xsi:type="dcterms:W3CDTF">2024-05-08T09:33:47Z</dcterms:modified>
</cp:coreProperties>
</file>